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4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93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51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67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3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66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8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166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3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86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93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3620C-4790-4569-8FA4-39C9AE7140B9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D4EB-0973-499A-AAB2-340DD0495F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3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848394" y="2174632"/>
            <a:ext cx="81338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ELT406 BLOCK ACCOUNT</a:t>
            </a:r>
          </a:p>
          <a:p>
            <a:pPr algn="ctr"/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Uppdatering 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av </a:t>
            </a:r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</a:p>
          <a:p>
            <a:pPr algn="ctr"/>
            <a:endParaRPr lang="sv-SE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/>
              <a:t>Detta går till på samma sätt som den första uppdateringen ni gjorde. </a:t>
            </a:r>
            <a:br>
              <a:rPr lang="sv-SE" dirty="0"/>
            </a:br>
            <a:r>
              <a:rPr lang="sv-SE" dirty="0"/>
              <a:t>Skillnaden är att ni inte behöver byta lösenord eller andra grundparametrar.</a:t>
            </a:r>
          </a:p>
          <a:p>
            <a:endParaRPr lang="sv-S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2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7933" y="403735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Uppdatera ELT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/>
          <a:srcRect l="12267" t="-624" r="13154" b="21970"/>
          <a:stretch/>
        </p:blipFill>
        <p:spPr>
          <a:xfrm>
            <a:off x="4651189" y="519954"/>
            <a:ext cx="5946588" cy="4356847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366656" y="2459951"/>
            <a:ext cx="2973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Logga in med ditt Block </a:t>
            </a:r>
            <a:r>
              <a:rPr lang="sv-SE" sz="1400" dirty="0" err="1" smtClean="0"/>
              <a:t>Account</a:t>
            </a:r>
            <a:r>
              <a:rPr lang="sv-SE" sz="1400" dirty="0" smtClean="0"/>
              <a:t> konto</a:t>
            </a:r>
            <a:endParaRPr lang="sv-SE" sz="1400" dirty="0"/>
          </a:p>
        </p:txBody>
      </p:sp>
      <p:cxnSp>
        <p:nvCxnSpPr>
          <p:cNvPr id="6" name="Rak pilkoppling 5"/>
          <p:cNvCxnSpPr>
            <a:stCxn id="4" idx="3"/>
          </p:cNvCxnSpPr>
          <p:nvPr/>
        </p:nvCxnSpPr>
        <p:spPr>
          <a:xfrm flipV="1">
            <a:off x="3339778" y="2459951"/>
            <a:ext cx="1740222" cy="153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755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511" y="358032"/>
            <a:ext cx="7807180" cy="2132435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673147" y="1810312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1.</a:t>
            </a:r>
            <a:br>
              <a:rPr lang="sv-SE" sz="1400" dirty="0" smtClean="0"/>
            </a:br>
            <a:r>
              <a:rPr lang="sv-SE" sz="1400" dirty="0" smtClean="0"/>
              <a:t>Välj </a:t>
            </a:r>
            <a:r>
              <a:rPr lang="sv-SE" sz="1400" dirty="0"/>
              <a:t>fliken </a:t>
            </a:r>
            <a:r>
              <a:rPr lang="sv-SE" sz="1400" dirty="0" err="1" smtClean="0"/>
              <a:t>Search</a:t>
            </a:r>
            <a:r>
              <a:rPr lang="sv-SE" sz="1400" dirty="0" smtClean="0"/>
              <a:t> för att hitta dina överförda sändare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</p:txBody>
      </p:sp>
      <p:cxnSp>
        <p:nvCxnSpPr>
          <p:cNvPr id="6" name="Rak pilkoppling 5"/>
          <p:cNvCxnSpPr/>
          <p:nvPr/>
        </p:nvCxnSpPr>
        <p:spPr>
          <a:xfrm flipV="1">
            <a:off x="3279630" y="1112552"/>
            <a:ext cx="4622684" cy="10857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720436" y="403735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Uppdatera ELT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73147" y="2610716"/>
            <a:ext cx="2606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2.</a:t>
            </a:r>
            <a:br>
              <a:rPr lang="sv-SE" sz="1400" dirty="0" smtClean="0"/>
            </a:br>
            <a:r>
              <a:rPr lang="sv-SE" sz="1400" dirty="0" smtClean="0"/>
              <a:t>Fyll i HEX-koden för din första ELT</a:t>
            </a:r>
            <a:endParaRPr lang="sv-SE" sz="1400" dirty="0"/>
          </a:p>
        </p:txBody>
      </p:sp>
      <p:cxnSp>
        <p:nvCxnSpPr>
          <p:cNvPr id="11" name="Rak pilkoppling 10"/>
          <p:cNvCxnSpPr/>
          <p:nvPr/>
        </p:nvCxnSpPr>
        <p:spPr>
          <a:xfrm flipV="1">
            <a:off x="3170597" y="1345140"/>
            <a:ext cx="2664778" cy="162276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692624" y="3226112"/>
            <a:ext cx="885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3.</a:t>
            </a:r>
            <a:br>
              <a:rPr lang="sv-SE" sz="1400" dirty="0" smtClean="0"/>
            </a:br>
            <a:r>
              <a:rPr lang="sv-SE" sz="1400" dirty="0" smtClean="0"/>
              <a:t>Klicka här</a:t>
            </a:r>
            <a:endParaRPr lang="sv-SE" sz="1400" dirty="0"/>
          </a:p>
        </p:txBody>
      </p:sp>
      <p:cxnSp>
        <p:nvCxnSpPr>
          <p:cNvPr id="20" name="Rak pilkoppling 19"/>
          <p:cNvCxnSpPr/>
          <p:nvPr/>
        </p:nvCxnSpPr>
        <p:spPr>
          <a:xfrm flipV="1">
            <a:off x="1621413" y="1810312"/>
            <a:ext cx="2950587" cy="17655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Bildobjekt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511" y="3761306"/>
            <a:ext cx="7517389" cy="2491081"/>
          </a:xfrm>
          <a:prstGeom prst="rect">
            <a:avLst/>
          </a:prstGeom>
        </p:spPr>
      </p:pic>
      <p:sp>
        <p:nvSpPr>
          <p:cNvPr id="27" name="textruta 26"/>
          <p:cNvSpPr txBox="1"/>
          <p:nvPr/>
        </p:nvSpPr>
        <p:spPr>
          <a:xfrm>
            <a:off x="673147" y="4529794"/>
            <a:ext cx="21396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4</a:t>
            </a:r>
            <a:r>
              <a:rPr lang="sv-SE" sz="1400" dirty="0" smtClean="0"/>
              <a:t>.</a:t>
            </a:r>
            <a:br>
              <a:rPr lang="sv-SE" sz="1400" dirty="0" smtClean="0"/>
            </a:br>
            <a:r>
              <a:rPr lang="sv-SE" sz="1400" dirty="0" smtClean="0"/>
              <a:t>Nu ser du din ELT här.</a:t>
            </a:r>
          </a:p>
          <a:p>
            <a:r>
              <a:rPr lang="sv-SE" sz="1400" dirty="0" smtClean="0"/>
              <a:t>Den skall du nu uppdatera.</a:t>
            </a:r>
          </a:p>
          <a:p>
            <a:r>
              <a:rPr lang="sv-SE" sz="1400" dirty="0" smtClean="0"/>
              <a:t>Klicka på den!</a:t>
            </a:r>
            <a:endParaRPr lang="sv-SE" sz="1400" dirty="0"/>
          </a:p>
        </p:txBody>
      </p:sp>
      <p:cxnSp>
        <p:nvCxnSpPr>
          <p:cNvPr id="28" name="Rak pilkoppling 27"/>
          <p:cNvCxnSpPr/>
          <p:nvPr/>
        </p:nvCxnSpPr>
        <p:spPr>
          <a:xfrm>
            <a:off x="2349547" y="4959927"/>
            <a:ext cx="2887471" cy="1081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48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94" y="225857"/>
            <a:ext cx="6378506" cy="6313055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smtClean="0"/>
              <a:pPr algn="r">
                <a:defRPr/>
              </a:pPr>
              <a:t>4</a:t>
            </a:fld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97933" y="388004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Uppdatera ELT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7933" y="3914094"/>
            <a:ext cx="287588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Klicka på Edit</a:t>
            </a:r>
            <a:endParaRPr lang="sv-SE" sz="1400" dirty="0"/>
          </a:p>
        </p:txBody>
      </p:sp>
      <p:cxnSp>
        <p:nvCxnSpPr>
          <p:cNvPr id="11" name="Rak pilkoppling 10"/>
          <p:cNvCxnSpPr>
            <a:stCxn id="10" idx="3"/>
          </p:cNvCxnSpPr>
          <p:nvPr/>
        </p:nvCxnSpPr>
        <p:spPr>
          <a:xfrm flipV="1">
            <a:off x="3273814" y="1280556"/>
            <a:ext cx="4447786" cy="27874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7047345" y="2669309"/>
            <a:ext cx="230910" cy="92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3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11" y="235094"/>
            <a:ext cx="7006516" cy="6121256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b="1" smtClean="0"/>
              <a:pPr algn="r">
                <a:defRPr/>
              </a:pPr>
              <a:t>5</a:t>
            </a:fld>
            <a:endParaRPr lang="sv-SE" b="1" dirty="0"/>
          </a:p>
        </p:txBody>
      </p:sp>
      <p:sp>
        <p:nvSpPr>
          <p:cNvPr id="15" name="textruta 14"/>
          <p:cNvSpPr txBox="1"/>
          <p:nvPr/>
        </p:nvSpPr>
        <p:spPr>
          <a:xfrm>
            <a:off x="397933" y="1814170"/>
            <a:ext cx="2875881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Om du inte har något att uppdatera på denna sida klickar du på </a:t>
            </a:r>
            <a:r>
              <a:rPr lang="sv-SE" sz="1400" dirty="0" err="1" smtClean="0"/>
              <a:t>Next</a:t>
            </a:r>
            <a:r>
              <a:rPr lang="sv-SE" sz="1400" dirty="0" smtClean="0"/>
              <a:t> tills du kommer till de uppgifter du vill uppdatera. </a:t>
            </a:r>
            <a:br>
              <a:rPr lang="sv-SE" sz="1400" dirty="0" smtClean="0"/>
            </a:br>
            <a:r>
              <a:rPr lang="sv-SE" sz="1400" dirty="0" smtClean="0"/>
              <a:t>Du kan gå fram och tillbaka i flödet med en knapp som syns på nästa sida och heter </a:t>
            </a:r>
            <a:r>
              <a:rPr lang="sv-SE" sz="1400" dirty="0" err="1" smtClean="0"/>
              <a:t>Previous</a:t>
            </a:r>
            <a:r>
              <a:rPr lang="sv-SE" sz="1400" dirty="0" smtClean="0"/>
              <a:t>.</a:t>
            </a:r>
          </a:p>
          <a:p>
            <a:endParaRPr lang="sv-SE" sz="1400" dirty="0"/>
          </a:p>
          <a:p>
            <a:r>
              <a:rPr lang="sv-SE" sz="1400" dirty="0" smtClean="0"/>
              <a:t>Följ bild 13-16 om du behöver stöd.</a:t>
            </a:r>
          </a:p>
          <a:p>
            <a:endParaRPr lang="sv-SE" sz="1400" dirty="0"/>
          </a:p>
          <a:p>
            <a:endParaRPr lang="sv-SE" sz="1400" dirty="0" smtClean="0"/>
          </a:p>
          <a:p>
            <a:endParaRPr lang="sv-SE" sz="1400" dirty="0"/>
          </a:p>
          <a:p>
            <a:endParaRPr lang="sv-SE" sz="1400" dirty="0" smtClean="0"/>
          </a:p>
          <a:p>
            <a:endParaRPr lang="sv-SE" sz="1400" dirty="0"/>
          </a:p>
          <a:p>
            <a:r>
              <a:rPr lang="sv-SE" sz="1400" dirty="0" smtClean="0"/>
              <a:t>Avsluta med SAVE</a:t>
            </a:r>
            <a:endParaRPr lang="sv-SE" sz="1400" dirty="0"/>
          </a:p>
        </p:txBody>
      </p:sp>
      <p:sp>
        <p:nvSpPr>
          <p:cNvPr id="8" name="textruta 7"/>
          <p:cNvSpPr txBox="1"/>
          <p:nvPr/>
        </p:nvSpPr>
        <p:spPr>
          <a:xfrm>
            <a:off x="397933" y="403735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Uppdatera ELT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7065818" y="3620655"/>
            <a:ext cx="240146" cy="10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Bredbild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Ekeroth Christer</dc:creator>
  <cp:lastModifiedBy>Ekeroth Christer</cp:lastModifiedBy>
  <cp:revision>1</cp:revision>
  <dcterms:created xsi:type="dcterms:W3CDTF">2022-02-09T09:55:31Z</dcterms:created>
  <dcterms:modified xsi:type="dcterms:W3CDTF">2022-02-09T09:56:11Z</dcterms:modified>
</cp:coreProperties>
</file>