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5"/>
  </p:sldMasterIdLst>
  <p:notesMasterIdLst>
    <p:notesMasterId r:id="rId26"/>
  </p:notesMasterIdLst>
  <p:handoutMasterIdLst>
    <p:handoutMasterId r:id="rId27"/>
  </p:handoutMasterIdLst>
  <p:sldIdLst>
    <p:sldId id="541" r:id="rId6"/>
    <p:sldId id="392" r:id="rId7"/>
    <p:sldId id="306" r:id="rId8"/>
    <p:sldId id="451" r:id="rId9"/>
    <p:sldId id="454" r:id="rId10"/>
    <p:sldId id="546" r:id="rId11"/>
    <p:sldId id="557" r:id="rId12"/>
    <p:sldId id="549" r:id="rId13"/>
    <p:sldId id="558" r:id="rId14"/>
    <p:sldId id="559" r:id="rId15"/>
    <p:sldId id="560" r:id="rId16"/>
    <p:sldId id="548" r:id="rId17"/>
    <p:sldId id="551" r:id="rId18"/>
    <p:sldId id="553" r:id="rId19"/>
    <p:sldId id="469" r:id="rId20"/>
    <p:sldId id="571" r:id="rId21"/>
    <p:sldId id="572" r:id="rId22"/>
    <p:sldId id="573" r:id="rId23"/>
    <p:sldId id="574" r:id="rId24"/>
    <p:sldId id="531" r:id="rId2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3CD2BEC6-7DE2-450C-9D00-239942FC87FB}">
          <p14:sldIdLst>
            <p14:sldId id="541"/>
            <p14:sldId id="392"/>
            <p14:sldId id="306"/>
            <p14:sldId id="451"/>
            <p14:sldId id="454"/>
            <p14:sldId id="546"/>
            <p14:sldId id="557"/>
            <p14:sldId id="549"/>
            <p14:sldId id="558"/>
            <p14:sldId id="559"/>
            <p14:sldId id="560"/>
            <p14:sldId id="548"/>
            <p14:sldId id="551"/>
            <p14:sldId id="553"/>
            <p14:sldId id="469"/>
            <p14:sldId id="571"/>
            <p14:sldId id="572"/>
            <p14:sldId id="573"/>
            <p14:sldId id="574"/>
            <p14:sldId id="5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örnqvist, Isabelle" initials="TI" lastIdx="33" clrIdx="0">
    <p:extLst>
      <p:ext uri="{19B8F6BF-5375-455C-9EA6-DF929625EA0E}">
        <p15:presenceInfo xmlns:p15="http://schemas.microsoft.com/office/powerpoint/2012/main" userId="S-1-5-21-2075942658-1792417684-393963531-30717" providerId="AD"/>
      </p:ext>
    </p:extLst>
  </p:cmAuthor>
  <p:cmAuthor id="2" name="Pontus Rotter" initials="PR" lastIdx="18" clrIdx="1">
    <p:extLst>
      <p:ext uri="{19B8F6BF-5375-455C-9EA6-DF929625EA0E}">
        <p15:presenceInfo xmlns:p15="http://schemas.microsoft.com/office/powerpoint/2012/main" userId="Pontus Rot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DD71"/>
    <a:srgbClr val="FFD653"/>
    <a:srgbClr val="E9F1C1"/>
    <a:srgbClr val="80D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60" autoAdjust="0"/>
    <p:restoredTop sz="81871" autoAdjust="0"/>
  </p:normalViewPr>
  <p:slideViewPr>
    <p:cSldViewPr snapToGrid="0">
      <p:cViewPr varScale="1">
        <p:scale>
          <a:sx n="107" d="100"/>
          <a:sy n="107" d="100"/>
        </p:scale>
        <p:origin x="1506"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31417-38B9-4EBB-848C-A8240F08D5F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B11F9695-64BC-4121-8148-C78BB177CF0E}">
      <dgm:prSet phldrT="[Text]" custT="1"/>
      <dgm:spPr>
        <a:solidFill>
          <a:schemeClr val="accent4"/>
        </a:solidFill>
      </dgm:spPr>
      <dgm:t>
        <a:bodyPr/>
        <a:lstStyle/>
        <a:p>
          <a:r>
            <a:rPr lang="sv-SE" sz="2000" b="1" dirty="0">
              <a:solidFill>
                <a:schemeClr val="bg1"/>
              </a:solidFill>
              <a:latin typeface="+mj-lt"/>
            </a:rPr>
            <a:t>Styrgrupp</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0A1DA86-226D-4DCD-A721-D9662BB4A7A5}" type="parTrans" cxnId="{0D358D51-7300-462C-BCFC-80BCF0F9AD64}">
      <dgm:prSet/>
      <dgm:spPr/>
      <dgm:t>
        <a:bodyPr/>
        <a:lstStyle/>
        <a:p>
          <a:endParaRPr lang="sv-SE"/>
        </a:p>
      </dgm:t>
    </dgm:pt>
    <dgm:pt modelId="{85D81FE2-9F79-425D-9AFC-70F9A7E46E02}" type="sibTrans" cxnId="{0D358D51-7300-462C-BCFC-80BCF0F9AD64}">
      <dgm:prSet/>
      <dgm:spPr/>
      <dgm:t>
        <a:bodyPr/>
        <a:lstStyle/>
        <a:p>
          <a:endParaRPr lang="sv-SE"/>
        </a:p>
      </dgm:t>
    </dgm:pt>
    <dgm:pt modelId="{93648558-2A42-45F1-BF8E-095C7EFF2727}" type="asst">
      <dgm:prSet phldrT="[Text]" custT="1"/>
      <dgm:spPr>
        <a:solidFill>
          <a:schemeClr val="accent4"/>
        </a:solidFill>
      </dgm:spPr>
      <dgm:t>
        <a:bodyPr/>
        <a:lstStyle/>
        <a:p>
          <a:r>
            <a:rPr lang="sv-SE" sz="1400" dirty="0">
              <a:latin typeface="+mj-lt"/>
            </a:rPr>
            <a:t>Kommunikation</a:t>
          </a:r>
        </a:p>
      </dgm:t>
    </dgm:pt>
    <dgm:pt modelId="{360E57D9-7269-422F-BFAE-6873D05FD817}" type="parTrans" cxnId="{12EED284-6351-4D00-8991-D12C94CDFC2F}">
      <dgm:prSet/>
      <dgm:spPr/>
      <dgm:t>
        <a:bodyPr/>
        <a:lstStyle/>
        <a:p>
          <a:endParaRPr lang="sv-SE"/>
        </a:p>
      </dgm:t>
    </dgm:pt>
    <dgm:pt modelId="{48101460-AFF5-4E19-A1BE-D9D63868ABF0}" type="sibTrans" cxnId="{12EED284-6351-4D00-8991-D12C94CDFC2F}">
      <dgm:prSet/>
      <dgm:spPr/>
      <dgm:t>
        <a:bodyPr/>
        <a:lstStyle/>
        <a:p>
          <a:endParaRPr lang="sv-SE"/>
        </a:p>
      </dgm:t>
    </dgm:pt>
    <dgm:pt modelId="{34DAC3B6-2CCF-4E36-B0AF-D437A808711F}">
      <dgm:prSet phldrT="[Text]" custT="1"/>
      <dgm:spPr>
        <a:solidFill>
          <a:schemeClr val="accent4"/>
        </a:solidFill>
      </dgm:spPr>
      <dgm:t>
        <a:bodyPr/>
        <a:lstStyle/>
        <a:p>
          <a:r>
            <a:rPr lang="sv-SE" sz="1400" dirty="0">
              <a:latin typeface="+mj-lt"/>
            </a:rPr>
            <a:t>Referensgrupp 1</a:t>
          </a:r>
        </a:p>
      </dgm:t>
    </dgm:pt>
    <dgm:pt modelId="{7955AB55-9900-47A1-B5F5-0E592FD0698B}" type="parTrans" cxnId="{33BBAE48-775F-42BD-80B5-CBD2768DF389}">
      <dgm:prSet/>
      <dgm:spPr/>
      <dgm:t>
        <a:bodyPr/>
        <a:lstStyle/>
        <a:p>
          <a:endParaRPr lang="sv-SE"/>
        </a:p>
      </dgm:t>
    </dgm:pt>
    <dgm:pt modelId="{0551BEE0-66EF-4BB4-B485-D776CE1A94EE}" type="sibTrans" cxnId="{33BBAE48-775F-42BD-80B5-CBD2768DF389}">
      <dgm:prSet/>
      <dgm:spPr/>
      <dgm:t>
        <a:bodyPr/>
        <a:lstStyle/>
        <a:p>
          <a:endParaRPr lang="sv-SE"/>
        </a:p>
      </dgm:t>
    </dgm:pt>
    <dgm:pt modelId="{33C0B6D4-AE23-41B0-AE76-25E810938649}">
      <dgm:prSet phldrT="[Text]" custT="1"/>
      <dgm:spPr>
        <a:solidFill>
          <a:schemeClr val="accent4"/>
        </a:solidFill>
      </dgm:spPr>
      <dgm:t>
        <a:bodyPr/>
        <a:lstStyle/>
        <a:p>
          <a:r>
            <a:rPr lang="sv-SE" sz="1400" dirty="0">
              <a:latin typeface="+mj-lt"/>
            </a:rPr>
            <a:t>Referensgrupp 2 </a:t>
          </a:r>
        </a:p>
      </dgm:t>
    </dgm:pt>
    <dgm:pt modelId="{C7D5CC54-869C-45CA-A340-23A64AB5858A}" type="parTrans" cxnId="{1115C27D-DF06-45AA-BE42-75B725C8DD06}">
      <dgm:prSet/>
      <dgm:spPr/>
      <dgm:t>
        <a:bodyPr/>
        <a:lstStyle/>
        <a:p>
          <a:endParaRPr lang="sv-SE"/>
        </a:p>
      </dgm:t>
    </dgm:pt>
    <dgm:pt modelId="{CB334F10-C777-4CE8-841C-08F22CB76F20}" type="sibTrans" cxnId="{1115C27D-DF06-45AA-BE42-75B725C8DD06}">
      <dgm:prSet/>
      <dgm:spPr/>
      <dgm:t>
        <a:bodyPr/>
        <a:lstStyle/>
        <a:p>
          <a:endParaRPr lang="sv-SE"/>
        </a:p>
      </dgm:t>
    </dgm:pt>
    <dgm:pt modelId="{5250FCB4-2A4F-4484-8290-03AE602FF551}">
      <dgm:prSet phldrT="[Text]" custT="1"/>
      <dgm:spPr>
        <a:solidFill>
          <a:schemeClr val="accent4"/>
        </a:solidFill>
      </dgm:spPr>
      <dgm:t>
        <a:bodyPr/>
        <a:lstStyle/>
        <a:p>
          <a:r>
            <a:rPr lang="sv-SE" sz="1400" dirty="0">
              <a:latin typeface="+mj-lt"/>
            </a:rPr>
            <a:t>Referensgrupp 3</a:t>
          </a:r>
        </a:p>
      </dgm:t>
    </dgm:pt>
    <dgm:pt modelId="{A294A034-22B5-42E4-A88F-49F11CE6E9FB}" type="parTrans" cxnId="{52A5C608-4ECA-4176-9915-02172ADF5CA2}">
      <dgm:prSet/>
      <dgm:spPr/>
      <dgm:t>
        <a:bodyPr/>
        <a:lstStyle/>
        <a:p>
          <a:endParaRPr lang="sv-SE"/>
        </a:p>
      </dgm:t>
    </dgm:pt>
    <dgm:pt modelId="{32E2268C-4F54-411B-8F42-58FFDEFC288E}" type="sibTrans" cxnId="{52A5C608-4ECA-4176-9915-02172ADF5CA2}">
      <dgm:prSet/>
      <dgm:spPr/>
      <dgm:t>
        <a:bodyPr/>
        <a:lstStyle/>
        <a:p>
          <a:endParaRPr lang="sv-SE"/>
        </a:p>
      </dgm:t>
    </dgm:pt>
    <dgm:pt modelId="{EC9EFD66-804E-423A-B01E-8DDDF4C1B62D}">
      <dgm:prSet custT="1"/>
      <dgm:spPr>
        <a:solidFill>
          <a:schemeClr val="accent4"/>
        </a:solidFill>
      </dgm:spPr>
      <dgm:t>
        <a:bodyPr/>
        <a:lstStyle/>
        <a:p>
          <a:r>
            <a:rPr lang="sv-SE" sz="1400" dirty="0">
              <a:latin typeface="+mj-lt"/>
            </a:rPr>
            <a:t>Referensgrupp 4</a:t>
          </a:r>
        </a:p>
      </dgm:t>
    </dgm:pt>
    <dgm:pt modelId="{57C84EEC-5A2B-4C2F-96CF-DC16FA290064}" type="parTrans" cxnId="{2E968D9E-786D-4A48-8A66-49652CE6E5DF}">
      <dgm:prSet/>
      <dgm:spPr/>
      <dgm:t>
        <a:bodyPr/>
        <a:lstStyle/>
        <a:p>
          <a:endParaRPr lang="sv-SE"/>
        </a:p>
      </dgm:t>
    </dgm:pt>
    <dgm:pt modelId="{529A9E45-BFEC-4650-A6B4-80FE512AC416}" type="sibTrans" cxnId="{2E968D9E-786D-4A48-8A66-49652CE6E5DF}">
      <dgm:prSet/>
      <dgm:spPr/>
      <dgm:t>
        <a:bodyPr/>
        <a:lstStyle/>
        <a:p>
          <a:endParaRPr lang="sv-SE"/>
        </a:p>
      </dgm:t>
    </dgm:pt>
    <dgm:pt modelId="{7694980C-BA63-4E50-9652-9DD8C1A679B4}" type="asst">
      <dgm:prSet custT="1"/>
      <dgm:spPr>
        <a:solidFill>
          <a:schemeClr val="accent4"/>
        </a:solidFill>
      </dgm:spPr>
      <dgm:t>
        <a:bodyPr/>
        <a:lstStyle/>
        <a:p>
          <a:r>
            <a:rPr lang="sv-SE" sz="1400" dirty="0">
              <a:latin typeface="+mj-lt"/>
            </a:rPr>
            <a:t>Expertgrupp</a:t>
          </a:r>
        </a:p>
      </dgm:t>
    </dgm:pt>
    <dgm:pt modelId="{589D1D6B-3962-4031-99A1-F1A0D56506DB}" type="parTrans" cxnId="{B5518A68-9175-43E8-B0E5-61A78178E7A2}">
      <dgm:prSet/>
      <dgm:spPr/>
      <dgm:t>
        <a:bodyPr/>
        <a:lstStyle/>
        <a:p>
          <a:endParaRPr lang="sv-SE"/>
        </a:p>
      </dgm:t>
    </dgm:pt>
    <dgm:pt modelId="{35825CDC-AC4C-4FF7-95D4-EF8CE360EA6B}" type="sibTrans" cxnId="{B5518A68-9175-43E8-B0E5-61A78178E7A2}">
      <dgm:prSet/>
      <dgm:spPr/>
      <dgm:t>
        <a:bodyPr/>
        <a:lstStyle/>
        <a:p>
          <a:endParaRPr lang="sv-SE"/>
        </a:p>
      </dgm:t>
    </dgm:pt>
    <dgm:pt modelId="{079017B5-C28A-4AA4-87F7-775B1527BD93}" type="asst">
      <dgm:prSet custT="1"/>
      <dgm:spPr>
        <a:solidFill>
          <a:schemeClr val="accent4"/>
        </a:solidFill>
      </dgm:spPr>
      <dgm:t>
        <a:bodyPr/>
        <a:lstStyle/>
        <a:p>
          <a:r>
            <a:rPr lang="sv-SE" sz="1400" dirty="0">
              <a:latin typeface="+mj-lt"/>
            </a:rPr>
            <a:t>Juristgrupp</a:t>
          </a:r>
        </a:p>
      </dgm:t>
    </dgm:pt>
    <dgm:pt modelId="{69987D6F-1244-44BF-835E-3674FF681EC7}" type="parTrans" cxnId="{E4286146-BB9F-49CA-BE3A-691DCB337253}">
      <dgm:prSet/>
      <dgm:spPr/>
      <dgm:t>
        <a:bodyPr/>
        <a:lstStyle/>
        <a:p>
          <a:endParaRPr lang="sv-SE"/>
        </a:p>
      </dgm:t>
    </dgm:pt>
    <dgm:pt modelId="{EB022DCA-0750-4458-B4EF-50BFB4624876}" type="sibTrans" cxnId="{E4286146-BB9F-49CA-BE3A-691DCB337253}">
      <dgm:prSet/>
      <dgm:spPr/>
      <dgm:t>
        <a:bodyPr/>
        <a:lstStyle/>
        <a:p>
          <a:endParaRPr lang="sv-SE"/>
        </a:p>
      </dgm:t>
    </dgm:pt>
    <dgm:pt modelId="{DCC005A8-B342-4267-90C6-2CF2D1F5FB3E}">
      <dgm:prSet custT="1"/>
      <dgm:spPr>
        <a:solidFill>
          <a:schemeClr val="accent4"/>
        </a:solidFill>
      </dgm:spPr>
      <dgm:t>
        <a:bodyPr/>
        <a:lstStyle/>
        <a:p>
          <a:r>
            <a:rPr lang="sv-SE" sz="1600" dirty="0">
              <a:latin typeface="+mj-lt"/>
            </a:rPr>
            <a:t>Projektgrupp</a:t>
          </a:r>
        </a:p>
      </dgm:t>
    </dgm:pt>
    <dgm:pt modelId="{04C7E6ED-6093-4203-9733-5174200379B5}" type="parTrans" cxnId="{149C658B-9385-4ABF-91E5-D1DD090D7779}">
      <dgm:prSet/>
      <dgm:spPr/>
      <dgm:t>
        <a:bodyPr/>
        <a:lstStyle/>
        <a:p>
          <a:endParaRPr lang="sv-SE"/>
        </a:p>
      </dgm:t>
    </dgm:pt>
    <dgm:pt modelId="{E32061C4-1DDC-468F-9A94-18579C7492B3}" type="sibTrans" cxnId="{149C658B-9385-4ABF-91E5-D1DD090D7779}">
      <dgm:prSet/>
      <dgm:spPr/>
      <dgm:t>
        <a:bodyPr/>
        <a:lstStyle/>
        <a:p>
          <a:endParaRPr lang="sv-SE"/>
        </a:p>
      </dgm:t>
    </dgm:pt>
    <dgm:pt modelId="{829AFEAB-8565-4751-85A1-FD227B7C27FC}" type="asst">
      <dgm:prSet phldrT="[Text]"/>
      <dgm:spPr>
        <a:solidFill>
          <a:schemeClr val="accent4"/>
        </a:solidFill>
      </dgm:spPr>
      <dgm:t>
        <a:bodyPr/>
        <a:lstStyle/>
        <a:p>
          <a:r>
            <a:rPr lang="sv-SE" dirty="0">
              <a:latin typeface="+mj-lt"/>
            </a:rPr>
            <a:t>Utbildningsgrupp</a:t>
          </a:r>
        </a:p>
      </dgm:t>
    </dgm:pt>
    <dgm:pt modelId="{19366613-5DBB-494A-A0A7-10C6330B982B}" type="parTrans" cxnId="{47CCAFD5-0577-44D9-9FF8-BCC96171CF3E}">
      <dgm:prSet/>
      <dgm:spPr/>
      <dgm:t>
        <a:bodyPr/>
        <a:lstStyle/>
        <a:p>
          <a:endParaRPr lang="sv-SE"/>
        </a:p>
      </dgm:t>
    </dgm:pt>
    <dgm:pt modelId="{AE17484A-730A-48FF-BBAC-6B7B99B5900B}" type="sibTrans" cxnId="{47CCAFD5-0577-44D9-9FF8-BCC96171CF3E}">
      <dgm:prSet/>
      <dgm:spPr/>
      <dgm:t>
        <a:bodyPr/>
        <a:lstStyle/>
        <a:p>
          <a:endParaRPr lang="sv-SE"/>
        </a:p>
      </dgm:t>
    </dgm:pt>
    <dgm:pt modelId="{E1816716-25F4-42B6-BB95-CFF8C179B03D}" type="pres">
      <dgm:prSet presAssocID="{99C31417-38B9-4EBB-848C-A8240F08D5F5}" presName="hierChild1" presStyleCnt="0">
        <dgm:presLayoutVars>
          <dgm:orgChart val="1"/>
          <dgm:chPref val="1"/>
          <dgm:dir/>
          <dgm:animOne val="branch"/>
          <dgm:animLvl val="lvl"/>
          <dgm:resizeHandles/>
        </dgm:presLayoutVars>
      </dgm:prSet>
      <dgm:spPr/>
      <dgm:t>
        <a:bodyPr/>
        <a:lstStyle/>
        <a:p>
          <a:endParaRPr lang="sv-SE"/>
        </a:p>
      </dgm:t>
    </dgm:pt>
    <dgm:pt modelId="{626820DB-EFBA-4DD5-B197-1445F91DB0C2}" type="pres">
      <dgm:prSet presAssocID="{B11F9695-64BC-4121-8148-C78BB177CF0E}" presName="hierRoot1" presStyleCnt="0">
        <dgm:presLayoutVars>
          <dgm:hierBranch val="init"/>
        </dgm:presLayoutVars>
      </dgm:prSet>
      <dgm:spPr/>
    </dgm:pt>
    <dgm:pt modelId="{21CAC7B3-DF07-4588-9F50-AEE840ABA36C}" type="pres">
      <dgm:prSet presAssocID="{B11F9695-64BC-4121-8148-C78BB177CF0E}" presName="rootComposite1" presStyleCnt="0"/>
      <dgm:spPr/>
    </dgm:pt>
    <dgm:pt modelId="{E251521C-CF4F-4005-9BE2-D41EDE9C562F}" type="pres">
      <dgm:prSet presAssocID="{B11F9695-64BC-4121-8148-C78BB177CF0E}" presName="rootText1" presStyleLbl="node0" presStyleIdx="0" presStyleCnt="3" custLinFactNeighborX="1395" custLinFactNeighborY="4">
        <dgm:presLayoutVars>
          <dgm:chPref val="3"/>
        </dgm:presLayoutVars>
      </dgm:prSet>
      <dgm:spPr/>
      <dgm:t>
        <a:bodyPr/>
        <a:lstStyle/>
        <a:p>
          <a:endParaRPr lang="sv-SE"/>
        </a:p>
      </dgm:t>
    </dgm:pt>
    <dgm:pt modelId="{1382348B-B122-4EF4-B32B-D88ED28F962A}" type="pres">
      <dgm:prSet presAssocID="{B11F9695-64BC-4121-8148-C78BB177CF0E}" presName="rootConnector1" presStyleLbl="node1" presStyleIdx="0" presStyleCnt="0"/>
      <dgm:spPr/>
      <dgm:t>
        <a:bodyPr/>
        <a:lstStyle/>
        <a:p>
          <a:endParaRPr lang="sv-SE"/>
        </a:p>
      </dgm:t>
    </dgm:pt>
    <dgm:pt modelId="{DC29FA61-F195-4649-BB38-67808A4995A4}" type="pres">
      <dgm:prSet presAssocID="{B11F9695-64BC-4121-8148-C78BB177CF0E}" presName="hierChild2" presStyleCnt="0"/>
      <dgm:spPr/>
    </dgm:pt>
    <dgm:pt modelId="{554110D9-8DF6-4F15-B2DC-955D0561B7EE}" type="pres">
      <dgm:prSet presAssocID="{7955AB55-9900-47A1-B5F5-0E592FD0698B}" presName="Name37" presStyleLbl="parChTrans1D2" presStyleIdx="0" presStyleCnt="7"/>
      <dgm:spPr/>
      <dgm:t>
        <a:bodyPr/>
        <a:lstStyle/>
        <a:p>
          <a:endParaRPr lang="sv-SE"/>
        </a:p>
      </dgm:t>
    </dgm:pt>
    <dgm:pt modelId="{64734A2C-3B02-47A5-A438-F21E5F921BDF}" type="pres">
      <dgm:prSet presAssocID="{34DAC3B6-2CCF-4E36-B0AF-D437A808711F}" presName="hierRoot2" presStyleCnt="0">
        <dgm:presLayoutVars>
          <dgm:hierBranch val="init"/>
        </dgm:presLayoutVars>
      </dgm:prSet>
      <dgm:spPr/>
    </dgm:pt>
    <dgm:pt modelId="{3FA76CD9-CF90-42E5-8097-F8BBB8F6CF4D}" type="pres">
      <dgm:prSet presAssocID="{34DAC3B6-2CCF-4E36-B0AF-D437A808711F}" presName="rootComposite" presStyleCnt="0"/>
      <dgm:spPr/>
    </dgm:pt>
    <dgm:pt modelId="{24747750-6802-464C-A7E6-F4FF4CA8B0F4}" type="pres">
      <dgm:prSet presAssocID="{34DAC3B6-2CCF-4E36-B0AF-D437A808711F}" presName="rootText" presStyleLbl="node2" presStyleIdx="0" presStyleCnt="4">
        <dgm:presLayoutVars>
          <dgm:chPref val="3"/>
        </dgm:presLayoutVars>
      </dgm:prSet>
      <dgm:spPr/>
      <dgm:t>
        <a:bodyPr/>
        <a:lstStyle/>
        <a:p>
          <a:endParaRPr lang="sv-SE"/>
        </a:p>
      </dgm:t>
    </dgm:pt>
    <dgm:pt modelId="{35DA29DE-2C88-4E11-8848-23F5BBA53822}" type="pres">
      <dgm:prSet presAssocID="{34DAC3B6-2CCF-4E36-B0AF-D437A808711F}" presName="rootConnector" presStyleLbl="node2" presStyleIdx="0" presStyleCnt="4"/>
      <dgm:spPr/>
      <dgm:t>
        <a:bodyPr/>
        <a:lstStyle/>
        <a:p>
          <a:endParaRPr lang="sv-SE"/>
        </a:p>
      </dgm:t>
    </dgm:pt>
    <dgm:pt modelId="{C67C5D93-625E-401C-A6C0-C64BF0680501}" type="pres">
      <dgm:prSet presAssocID="{34DAC3B6-2CCF-4E36-B0AF-D437A808711F}" presName="hierChild4" presStyleCnt="0"/>
      <dgm:spPr/>
    </dgm:pt>
    <dgm:pt modelId="{AEBDB0AF-1EC7-4201-94CE-7B4EEA9D56EE}" type="pres">
      <dgm:prSet presAssocID="{34DAC3B6-2CCF-4E36-B0AF-D437A808711F}" presName="hierChild5" presStyleCnt="0"/>
      <dgm:spPr/>
    </dgm:pt>
    <dgm:pt modelId="{2AA553B9-3414-409A-9BE7-3C7DC9A968DF}" type="pres">
      <dgm:prSet presAssocID="{C7D5CC54-869C-45CA-A340-23A64AB5858A}" presName="Name37" presStyleLbl="parChTrans1D2" presStyleIdx="1" presStyleCnt="7"/>
      <dgm:spPr/>
      <dgm:t>
        <a:bodyPr/>
        <a:lstStyle/>
        <a:p>
          <a:endParaRPr lang="sv-SE"/>
        </a:p>
      </dgm:t>
    </dgm:pt>
    <dgm:pt modelId="{6B9261E4-E5DF-45DA-A6EE-ABDD16A89737}" type="pres">
      <dgm:prSet presAssocID="{33C0B6D4-AE23-41B0-AE76-25E810938649}" presName="hierRoot2" presStyleCnt="0">
        <dgm:presLayoutVars>
          <dgm:hierBranch val="init"/>
        </dgm:presLayoutVars>
      </dgm:prSet>
      <dgm:spPr/>
    </dgm:pt>
    <dgm:pt modelId="{80C5C7B7-291A-4A2F-9E07-94E5891C1AB6}" type="pres">
      <dgm:prSet presAssocID="{33C0B6D4-AE23-41B0-AE76-25E810938649}" presName="rootComposite" presStyleCnt="0"/>
      <dgm:spPr/>
    </dgm:pt>
    <dgm:pt modelId="{0CB6E86A-E3C3-4363-9508-255391FE7B4C}" type="pres">
      <dgm:prSet presAssocID="{33C0B6D4-AE23-41B0-AE76-25E810938649}" presName="rootText" presStyleLbl="node2" presStyleIdx="1" presStyleCnt="4">
        <dgm:presLayoutVars>
          <dgm:chPref val="3"/>
        </dgm:presLayoutVars>
      </dgm:prSet>
      <dgm:spPr/>
      <dgm:t>
        <a:bodyPr/>
        <a:lstStyle/>
        <a:p>
          <a:endParaRPr lang="sv-SE"/>
        </a:p>
      </dgm:t>
    </dgm:pt>
    <dgm:pt modelId="{DDF3C2C4-5E1E-4B3E-96DF-29EBE2B30F78}" type="pres">
      <dgm:prSet presAssocID="{33C0B6D4-AE23-41B0-AE76-25E810938649}" presName="rootConnector" presStyleLbl="node2" presStyleIdx="1" presStyleCnt="4"/>
      <dgm:spPr/>
      <dgm:t>
        <a:bodyPr/>
        <a:lstStyle/>
        <a:p>
          <a:endParaRPr lang="sv-SE"/>
        </a:p>
      </dgm:t>
    </dgm:pt>
    <dgm:pt modelId="{89B7D003-B6AB-4C90-84F7-994EC1E1FEB7}" type="pres">
      <dgm:prSet presAssocID="{33C0B6D4-AE23-41B0-AE76-25E810938649}" presName="hierChild4" presStyleCnt="0"/>
      <dgm:spPr/>
    </dgm:pt>
    <dgm:pt modelId="{6B45351E-782A-45C6-8832-7C7370EAD470}" type="pres">
      <dgm:prSet presAssocID="{33C0B6D4-AE23-41B0-AE76-25E810938649}" presName="hierChild5" presStyleCnt="0"/>
      <dgm:spPr/>
    </dgm:pt>
    <dgm:pt modelId="{40C31E95-303C-45D4-949C-B27243208855}" type="pres">
      <dgm:prSet presAssocID="{A294A034-22B5-42E4-A88F-49F11CE6E9FB}" presName="Name37" presStyleLbl="parChTrans1D2" presStyleIdx="2" presStyleCnt="7"/>
      <dgm:spPr/>
      <dgm:t>
        <a:bodyPr/>
        <a:lstStyle/>
        <a:p>
          <a:endParaRPr lang="sv-SE"/>
        </a:p>
      </dgm:t>
    </dgm:pt>
    <dgm:pt modelId="{C1148B50-1A85-4BC4-8C0B-1E6DF2CFD5E1}" type="pres">
      <dgm:prSet presAssocID="{5250FCB4-2A4F-4484-8290-03AE602FF551}" presName="hierRoot2" presStyleCnt="0">
        <dgm:presLayoutVars>
          <dgm:hierBranch val="init"/>
        </dgm:presLayoutVars>
      </dgm:prSet>
      <dgm:spPr/>
    </dgm:pt>
    <dgm:pt modelId="{35C19274-C41D-49D6-AE6B-7C61A5E4C7D0}" type="pres">
      <dgm:prSet presAssocID="{5250FCB4-2A4F-4484-8290-03AE602FF551}" presName="rootComposite" presStyleCnt="0"/>
      <dgm:spPr/>
    </dgm:pt>
    <dgm:pt modelId="{02E9B272-B1EB-4398-A6C1-B762BC31EC30}" type="pres">
      <dgm:prSet presAssocID="{5250FCB4-2A4F-4484-8290-03AE602FF551}" presName="rootText" presStyleLbl="node2" presStyleIdx="2" presStyleCnt="4" custLinFactNeighborX="1395" custLinFactNeighborY="4">
        <dgm:presLayoutVars>
          <dgm:chPref val="3"/>
        </dgm:presLayoutVars>
      </dgm:prSet>
      <dgm:spPr/>
      <dgm:t>
        <a:bodyPr/>
        <a:lstStyle/>
        <a:p>
          <a:endParaRPr lang="sv-SE"/>
        </a:p>
      </dgm:t>
    </dgm:pt>
    <dgm:pt modelId="{1EC44E70-DF1F-4212-95A3-D3A5FB640248}" type="pres">
      <dgm:prSet presAssocID="{5250FCB4-2A4F-4484-8290-03AE602FF551}" presName="rootConnector" presStyleLbl="node2" presStyleIdx="2" presStyleCnt="4"/>
      <dgm:spPr/>
      <dgm:t>
        <a:bodyPr/>
        <a:lstStyle/>
        <a:p>
          <a:endParaRPr lang="sv-SE"/>
        </a:p>
      </dgm:t>
    </dgm:pt>
    <dgm:pt modelId="{2B140162-4365-4B06-978B-0DD28C4F52B8}" type="pres">
      <dgm:prSet presAssocID="{5250FCB4-2A4F-4484-8290-03AE602FF551}" presName="hierChild4" presStyleCnt="0"/>
      <dgm:spPr/>
    </dgm:pt>
    <dgm:pt modelId="{02884E04-ED31-440B-8BA0-CD0DD6FC5BC0}" type="pres">
      <dgm:prSet presAssocID="{5250FCB4-2A4F-4484-8290-03AE602FF551}" presName="hierChild5" presStyleCnt="0"/>
      <dgm:spPr/>
    </dgm:pt>
    <dgm:pt modelId="{198DBA7C-8C99-457E-A1DE-A4D848D7E0DD}" type="pres">
      <dgm:prSet presAssocID="{57C84EEC-5A2B-4C2F-96CF-DC16FA290064}" presName="Name37" presStyleLbl="parChTrans1D2" presStyleIdx="3" presStyleCnt="7"/>
      <dgm:spPr/>
      <dgm:t>
        <a:bodyPr/>
        <a:lstStyle/>
        <a:p>
          <a:endParaRPr lang="sv-SE"/>
        </a:p>
      </dgm:t>
    </dgm:pt>
    <dgm:pt modelId="{7EEB379B-9E09-47AE-9A8C-CED9A40A652B}" type="pres">
      <dgm:prSet presAssocID="{EC9EFD66-804E-423A-B01E-8DDDF4C1B62D}" presName="hierRoot2" presStyleCnt="0">
        <dgm:presLayoutVars>
          <dgm:hierBranch val="init"/>
        </dgm:presLayoutVars>
      </dgm:prSet>
      <dgm:spPr/>
    </dgm:pt>
    <dgm:pt modelId="{2D6258E1-3358-47C2-8699-D4EA4E7C9B98}" type="pres">
      <dgm:prSet presAssocID="{EC9EFD66-804E-423A-B01E-8DDDF4C1B62D}" presName="rootComposite" presStyleCnt="0"/>
      <dgm:spPr/>
    </dgm:pt>
    <dgm:pt modelId="{DA4C142D-2780-4F4E-BE27-496C97BA301E}" type="pres">
      <dgm:prSet presAssocID="{EC9EFD66-804E-423A-B01E-8DDDF4C1B62D}" presName="rootText" presStyleLbl="node2" presStyleIdx="3" presStyleCnt="4">
        <dgm:presLayoutVars>
          <dgm:chPref val="3"/>
        </dgm:presLayoutVars>
      </dgm:prSet>
      <dgm:spPr/>
      <dgm:t>
        <a:bodyPr/>
        <a:lstStyle/>
        <a:p>
          <a:endParaRPr lang="sv-SE"/>
        </a:p>
      </dgm:t>
    </dgm:pt>
    <dgm:pt modelId="{DEAE5F58-2FE9-4EB5-A98D-870B5F318A2A}" type="pres">
      <dgm:prSet presAssocID="{EC9EFD66-804E-423A-B01E-8DDDF4C1B62D}" presName="rootConnector" presStyleLbl="node2" presStyleIdx="3" presStyleCnt="4"/>
      <dgm:spPr/>
      <dgm:t>
        <a:bodyPr/>
        <a:lstStyle/>
        <a:p>
          <a:endParaRPr lang="sv-SE"/>
        </a:p>
      </dgm:t>
    </dgm:pt>
    <dgm:pt modelId="{B483310C-E788-4701-9050-1D9EC43C6D61}" type="pres">
      <dgm:prSet presAssocID="{EC9EFD66-804E-423A-B01E-8DDDF4C1B62D}" presName="hierChild4" presStyleCnt="0"/>
      <dgm:spPr/>
    </dgm:pt>
    <dgm:pt modelId="{34CCF4D3-1E63-4A43-AE6D-274D6D3A0AF9}" type="pres">
      <dgm:prSet presAssocID="{EC9EFD66-804E-423A-B01E-8DDDF4C1B62D}" presName="hierChild5" presStyleCnt="0"/>
      <dgm:spPr/>
    </dgm:pt>
    <dgm:pt modelId="{AAAB5FC3-7903-44AD-94B7-D46D8E3A6D95}" type="pres">
      <dgm:prSet presAssocID="{B11F9695-64BC-4121-8148-C78BB177CF0E}" presName="hierChild3" presStyleCnt="0"/>
      <dgm:spPr/>
    </dgm:pt>
    <dgm:pt modelId="{E2F8E9E4-08A0-469C-893A-4AF3FED2ACCB}" type="pres">
      <dgm:prSet presAssocID="{360E57D9-7269-422F-BFAE-6873D05FD817}" presName="Name111" presStyleLbl="parChTrans1D2" presStyleIdx="4" presStyleCnt="7"/>
      <dgm:spPr/>
      <dgm:t>
        <a:bodyPr/>
        <a:lstStyle/>
        <a:p>
          <a:endParaRPr lang="sv-SE"/>
        </a:p>
      </dgm:t>
    </dgm:pt>
    <dgm:pt modelId="{F88A0901-EFC5-410C-88EE-219164FCEF65}" type="pres">
      <dgm:prSet presAssocID="{93648558-2A42-45F1-BF8E-095C7EFF2727}" presName="hierRoot3" presStyleCnt="0">
        <dgm:presLayoutVars>
          <dgm:hierBranch val="init"/>
        </dgm:presLayoutVars>
      </dgm:prSet>
      <dgm:spPr/>
    </dgm:pt>
    <dgm:pt modelId="{ADB5805B-DC90-45D5-BBD1-1BD9E525BA68}" type="pres">
      <dgm:prSet presAssocID="{93648558-2A42-45F1-BF8E-095C7EFF2727}" presName="rootComposite3" presStyleCnt="0"/>
      <dgm:spPr/>
    </dgm:pt>
    <dgm:pt modelId="{35F757D7-FD6D-4830-A966-DB4C922DB3E6}" type="pres">
      <dgm:prSet presAssocID="{93648558-2A42-45F1-BF8E-095C7EFF2727}" presName="rootText3" presStyleLbl="asst1" presStyleIdx="0" presStyleCnt="3" custLinFactNeighborX="-57284" custLinFactNeighborY="31396">
        <dgm:presLayoutVars>
          <dgm:chPref val="3"/>
        </dgm:presLayoutVars>
      </dgm:prSet>
      <dgm:spPr/>
      <dgm:t>
        <a:bodyPr/>
        <a:lstStyle/>
        <a:p>
          <a:endParaRPr lang="sv-SE"/>
        </a:p>
      </dgm:t>
    </dgm:pt>
    <dgm:pt modelId="{4C229664-F9D2-4183-B8EC-90740891C770}" type="pres">
      <dgm:prSet presAssocID="{93648558-2A42-45F1-BF8E-095C7EFF2727}" presName="rootConnector3" presStyleLbl="asst1" presStyleIdx="0" presStyleCnt="3"/>
      <dgm:spPr/>
      <dgm:t>
        <a:bodyPr/>
        <a:lstStyle/>
        <a:p>
          <a:endParaRPr lang="sv-SE"/>
        </a:p>
      </dgm:t>
    </dgm:pt>
    <dgm:pt modelId="{43BEA5C8-5DA9-48C5-961C-BF4477C81DEC}" type="pres">
      <dgm:prSet presAssocID="{93648558-2A42-45F1-BF8E-095C7EFF2727}" presName="hierChild6" presStyleCnt="0"/>
      <dgm:spPr/>
    </dgm:pt>
    <dgm:pt modelId="{6264A87E-5AC6-4698-B833-5C6CFF7CC8F1}" type="pres">
      <dgm:prSet presAssocID="{93648558-2A42-45F1-BF8E-095C7EFF2727}" presName="hierChild7" presStyleCnt="0"/>
      <dgm:spPr/>
    </dgm:pt>
    <dgm:pt modelId="{E9B7006E-8190-49D6-B8DC-D285EA1EEB67}" type="pres">
      <dgm:prSet presAssocID="{589D1D6B-3962-4031-99A1-F1A0D56506DB}" presName="Name111" presStyleLbl="parChTrans1D2" presStyleIdx="5" presStyleCnt="7"/>
      <dgm:spPr/>
      <dgm:t>
        <a:bodyPr/>
        <a:lstStyle/>
        <a:p>
          <a:endParaRPr lang="sv-SE"/>
        </a:p>
      </dgm:t>
    </dgm:pt>
    <dgm:pt modelId="{65F8E52C-455A-454F-BC6F-17BD0FB883CF}" type="pres">
      <dgm:prSet presAssocID="{7694980C-BA63-4E50-9652-9DD8C1A679B4}" presName="hierRoot3" presStyleCnt="0">
        <dgm:presLayoutVars>
          <dgm:hierBranch val="init"/>
        </dgm:presLayoutVars>
      </dgm:prSet>
      <dgm:spPr/>
    </dgm:pt>
    <dgm:pt modelId="{7589766E-A5F6-47C3-98F0-7424F1B01355}" type="pres">
      <dgm:prSet presAssocID="{7694980C-BA63-4E50-9652-9DD8C1A679B4}" presName="rootComposite3" presStyleCnt="0"/>
      <dgm:spPr/>
    </dgm:pt>
    <dgm:pt modelId="{C2A10448-603F-421F-8A0C-AAE96E005817}" type="pres">
      <dgm:prSet presAssocID="{7694980C-BA63-4E50-9652-9DD8C1A679B4}" presName="rootText3" presStyleLbl="asst1" presStyleIdx="1" presStyleCnt="3" custLinFactY="45274" custLinFactNeighborX="70406" custLinFactNeighborY="100000">
        <dgm:presLayoutVars>
          <dgm:chPref val="3"/>
        </dgm:presLayoutVars>
      </dgm:prSet>
      <dgm:spPr/>
      <dgm:t>
        <a:bodyPr/>
        <a:lstStyle/>
        <a:p>
          <a:endParaRPr lang="sv-SE"/>
        </a:p>
      </dgm:t>
    </dgm:pt>
    <dgm:pt modelId="{B833FF02-FB42-47F8-A965-2BB8A7E2161D}" type="pres">
      <dgm:prSet presAssocID="{7694980C-BA63-4E50-9652-9DD8C1A679B4}" presName="rootConnector3" presStyleLbl="asst1" presStyleIdx="1" presStyleCnt="3"/>
      <dgm:spPr/>
      <dgm:t>
        <a:bodyPr/>
        <a:lstStyle/>
        <a:p>
          <a:endParaRPr lang="sv-SE"/>
        </a:p>
      </dgm:t>
    </dgm:pt>
    <dgm:pt modelId="{5368F58D-F6A9-4E98-86DE-BFB2204E8154}" type="pres">
      <dgm:prSet presAssocID="{7694980C-BA63-4E50-9652-9DD8C1A679B4}" presName="hierChild6" presStyleCnt="0"/>
      <dgm:spPr/>
    </dgm:pt>
    <dgm:pt modelId="{47814BDA-5E3F-4EE2-8A2B-DB0DB970A836}" type="pres">
      <dgm:prSet presAssocID="{7694980C-BA63-4E50-9652-9DD8C1A679B4}" presName="hierChild7" presStyleCnt="0"/>
      <dgm:spPr/>
    </dgm:pt>
    <dgm:pt modelId="{777E4851-37D7-47DD-923E-10660438788F}" type="pres">
      <dgm:prSet presAssocID="{69987D6F-1244-44BF-835E-3674FF681EC7}" presName="Name111" presStyleLbl="parChTrans1D2" presStyleIdx="6" presStyleCnt="7"/>
      <dgm:spPr/>
      <dgm:t>
        <a:bodyPr/>
        <a:lstStyle/>
        <a:p>
          <a:endParaRPr lang="sv-SE"/>
        </a:p>
      </dgm:t>
    </dgm:pt>
    <dgm:pt modelId="{35CDDFE1-342C-45AD-B1EE-108D62399656}" type="pres">
      <dgm:prSet presAssocID="{079017B5-C28A-4AA4-87F7-775B1527BD93}" presName="hierRoot3" presStyleCnt="0">
        <dgm:presLayoutVars>
          <dgm:hierBranch val="init"/>
        </dgm:presLayoutVars>
      </dgm:prSet>
      <dgm:spPr/>
    </dgm:pt>
    <dgm:pt modelId="{33A49657-C0E3-4B2B-9BC0-28D6D3D86E91}" type="pres">
      <dgm:prSet presAssocID="{079017B5-C28A-4AA4-87F7-775B1527BD93}" presName="rootComposite3" presStyleCnt="0"/>
      <dgm:spPr/>
    </dgm:pt>
    <dgm:pt modelId="{EB16C37F-A248-4AAA-B204-0B2FEBA24EB7}" type="pres">
      <dgm:prSet presAssocID="{079017B5-C28A-4AA4-87F7-775B1527BD93}" presName="rootText3" presStyleLbl="asst1" presStyleIdx="2" presStyleCnt="3" custLinFactX="90334" custLinFactY="-10240" custLinFactNeighborX="100000" custLinFactNeighborY="-100000">
        <dgm:presLayoutVars>
          <dgm:chPref val="3"/>
        </dgm:presLayoutVars>
      </dgm:prSet>
      <dgm:spPr/>
      <dgm:t>
        <a:bodyPr/>
        <a:lstStyle/>
        <a:p>
          <a:endParaRPr lang="sv-SE"/>
        </a:p>
      </dgm:t>
    </dgm:pt>
    <dgm:pt modelId="{621BBC88-079E-4B26-A30C-AE5A97195C3A}" type="pres">
      <dgm:prSet presAssocID="{079017B5-C28A-4AA4-87F7-775B1527BD93}" presName="rootConnector3" presStyleLbl="asst1" presStyleIdx="2" presStyleCnt="3"/>
      <dgm:spPr/>
      <dgm:t>
        <a:bodyPr/>
        <a:lstStyle/>
        <a:p>
          <a:endParaRPr lang="sv-SE"/>
        </a:p>
      </dgm:t>
    </dgm:pt>
    <dgm:pt modelId="{334622C4-2591-4E77-B92C-CBE15D3F0F36}" type="pres">
      <dgm:prSet presAssocID="{079017B5-C28A-4AA4-87F7-775B1527BD93}" presName="hierChild6" presStyleCnt="0"/>
      <dgm:spPr/>
    </dgm:pt>
    <dgm:pt modelId="{D33BB340-9CAB-4FD8-849F-5DB5458A73E2}" type="pres">
      <dgm:prSet presAssocID="{079017B5-C28A-4AA4-87F7-775B1527BD93}" presName="hierChild7" presStyleCnt="0"/>
      <dgm:spPr/>
    </dgm:pt>
    <dgm:pt modelId="{D54E4577-151E-47F7-8595-2E21D6333422}" type="pres">
      <dgm:prSet presAssocID="{DCC005A8-B342-4267-90C6-2CF2D1F5FB3E}" presName="hierRoot1" presStyleCnt="0">
        <dgm:presLayoutVars>
          <dgm:hierBranch val="init"/>
        </dgm:presLayoutVars>
      </dgm:prSet>
      <dgm:spPr/>
    </dgm:pt>
    <dgm:pt modelId="{E7611387-17CC-4D0D-92E0-BEA7A3149A9C}" type="pres">
      <dgm:prSet presAssocID="{DCC005A8-B342-4267-90C6-2CF2D1F5FB3E}" presName="rootComposite1" presStyleCnt="0"/>
      <dgm:spPr/>
    </dgm:pt>
    <dgm:pt modelId="{45BED2BC-B487-4BCF-8A44-FAED085C5780}" type="pres">
      <dgm:prSet presAssocID="{DCC005A8-B342-4267-90C6-2CF2D1F5FB3E}" presName="rootText1" presStyleLbl="node0" presStyleIdx="1" presStyleCnt="3" custScaleX="103232" custScaleY="96987" custLinFactX="-20728" custLinFactY="7280" custLinFactNeighborX="-100000" custLinFactNeighborY="100000">
        <dgm:presLayoutVars>
          <dgm:chPref val="3"/>
        </dgm:presLayoutVars>
      </dgm:prSet>
      <dgm:spPr/>
      <dgm:t>
        <a:bodyPr/>
        <a:lstStyle/>
        <a:p>
          <a:endParaRPr lang="sv-SE"/>
        </a:p>
      </dgm:t>
    </dgm:pt>
    <dgm:pt modelId="{68D62D77-B693-43CC-AD15-FD97625C6F13}" type="pres">
      <dgm:prSet presAssocID="{DCC005A8-B342-4267-90C6-2CF2D1F5FB3E}" presName="rootConnector1" presStyleLbl="node1" presStyleIdx="0" presStyleCnt="0"/>
      <dgm:spPr/>
      <dgm:t>
        <a:bodyPr/>
        <a:lstStyle/>
        <a:p>
          <a:endParaRPr lang="sv-SE"/>
        </a:p>
      </dgm:t>
    </dgm:pt>
    <dgm:pt modelId="{F9F83D92-4193-4189-BE69-EE4C23021728}" type="pres">
      <dgm:prSet presAssocID="{DCC005A8-B342-4267-90C6-2CF2D1F5FB3E}" presName="hierChild2" presStyleCnt="0"/>
      <dgm:spPr/>
    </dgm:pt>
    <dgm:pt modelId="{41E84C1A-68C3-405A-AAE7-99F9EA3D38A1}" type="pres">
      <dgm:prSet presAssocID="{DCC005A8-B342-4267-90C6-2CF2D1F5FB3E}" presName="hierChild3" presStyleCnt="0"/>
      <dgm:spPr/>
    </dgm:pt>
    <dgm:pt modelId="{82DB9258-F05A-4B79-83CC-9D6AE6C06585}" type="pres">
      <dgm:prSet presAssocID="{829AFEAB-8565-4751-85A1-FD227B7C27FC}" presName="hierRoot1" presStyleCnt="0">
        <dgm:presLayoutVars>
          <dgm:hierBranch val="init"/>
        </dgm:presLayoutVars>
      </dgm:prSet>
      <dgm:spPr/>
    </dgm:pt>
    <dgm:pt modelId="{D0C21B3C-6881-4759-94C1-BA2A7F3E244D}" type="pres">
      <dgm:prSet presAssocID="{829AFEAB-8565-4751-85A1-FD227B7C27FC}" presName="rootComposite1" presStyleCnt="0"/>
      <dgm:spPr/>
    </dgm:pt>
    <dgm:pt modelId="{0EE20ED0-2980-4AAF-B070-4447360A3ABB}" type="pres">
      <dgm:prSet presAssocID="{829AFEAB-8565-4751-85A1-FD227B7C27FC}" presName="rootText1" presStyleLbl="node0" presStyleIdx="2" presStyleCnt="3" custLinFactX="-163016" custLinFactY="100000" custLinFactNeighborX="-200000" custLinFactNeighborY="182406">
        <dgm:presLayoutVars>
          <dgm:chPref val="3"/>
        </dgm:presLayoutVars>
      </dgm:prSet>
      <dgm:spPr/>
      <dgm:t>
        <a:bodyPr/>
        <a:lstStyle/>
        <a:p>
          <a:endParaRPr lang="sv-SE"/>
        </a:p>
      </dgm:t>
    </dgm:pt>
    <dgm:pt modelId="{22BF8011-5AEE-472A-8F7B-A3105E827F25}" type="pres">
      <dgm:prSet presAssocID="{829AFEAB-8565-4751-85A1-FD227B7C27FC}" presName="rootConnector1" presStyleLbl="asst0" presStyleIdx="0" presStyleCnt="0"/>
      <dgm:spPr/>
      <dgm:t>
        <a:bodyPr/>
        <a:lstStyle/>
        <a:p>
          <a:endParaRPr lang="sv-SE"/>
        </a:p>
      </dgm:t>
    </dgm:pt>
    <dgm:pt modelId="{8448AD60-1E4E-403F-9095-EB9A338A1C13}" type="pres">
      <dgm:prSet presAssocID="{829AFEAB-8565-4751-85A1-FD227B7C27FC}" presName="hierChild2" presStyleCnt="0"/>
      <dgm:spPr/>
    </dgm:pt>
    <dgm:pt modelId="{34E9C246-B5C1-4CCA-8E84-1D196759948A}" type="pres">
      <dgm:prSet presAssocID="{829AFEAB-8565-4751-85A1-FD227B7C27FC}" presName="hierChild3" presStyleCnt="0"/>
      <dgm:spPr/>
    </dgm:pt>
  </dgm:ptLst>
  <dgm:cxnLst>
    <dgm:cxn modelId="{A6DDB736-B577-459A-9308-79DD223B9E55}" type="presOf" srcId="{5250FCB4-2A4F-4484-8290-03AE602FF551}" destId="{1EC44E70-DF1F-4212-95A3-D3A5FB640248}" srcOrd="1" destOrd="0" presId="urn:microsoft.com/office/officeart/2005/8/layout/orgChart1"/>
    <dgm:cxn modelId="{47CCAFD5-0577-44D9-9FF8-BCC96171CF3E}" srcId="{99C31417-38B9-4EBB-848C-A8240F08D5F5}" destId="{829AFEAB-8565-4751-85A1-FD227B7C27FC}" srcOrd="2" destOrd="0" parTransId="{19366613-5DBB-494A-A0A7-10C6330B982B}" sibTransId="{AE17484A-730A-48FF-BBAC-6B7B99B5900B}"/>
    <dgm:cxn modelId="{B5F220A0-37B3-4B4E-B2DE-DEC68483234A}" type="presOf" srcId="{EC9EFD66-804E-423A-B01E-8DDDF4C1B62D}" destId="{DA4C142D-2780-4F4E-BE27-496C97BA301E}" srcOrd="0" destOrd="0" presId="urn:microsoft.com/office/officeart/2005/8/layout/orgChart1"/>
    <dgm:cxn modelId="{E25994C3-578C-4968-BE8A-22119545606C}" type="presOf" srcId="{93648558-2A42-45F1-BF8E-095C7EFF2727}" destId="{35F757D7-FD6D-4830-A966-DB4C922DB3E6}" srcOrd="0" destOrd="0" presId="urn:microsoft.com/office/officeart/2005/8/layout/orgChart1"/>
    <dgm:cxn modelId="{96CC570F-1F1B-4EBC-BC1A-D3E39FB59F89}" type="presOf" srcId="{C7D5CC54-869C-45CA-A340-23A64AB5858A}" destId="{2AA553B9-3414-409A-9BE7-3C7DC9A968DF}" srcOrd="0" destOrd="0" presId="urn:microsoft.com/office/officeart/2005/8/layout/orgChart1"/>
    <dgm:cxn modelId="{0D358D51-7300-462C-BCFC-80BCF0F9AD64}" srcId="{99C31417-38B9-4EBB-848C-A8240F08D5F5}" destId="{B11F9695-64BC-4121-8148-C78BB177CF0E}" srcOrd="0" destOrd="0" parTransId="{10A1DA86-226D-4DCD-A721-D9662BB4A7A5}" sibTransId="{85D81FE2-9F79-425D-9AFC-70F9A7E46E02}"/>
    <dgm:cxn modelId="{F7A970AD-061D-411C-B2FE-DE21355F9D05}" type="presOf" srcId="{99C31417-38B9-4EBB-848C-A8240F08D5F5}" destId="{E1816716-25F4-42B6-BB95-CFF8C179B03D}" srcOrd="0" destOrd="0" presId="urn:microsoft.com/office/officeart/2005/8/layout/orgChart1"/>
    <dgm:cxn modelId="{D625578A-03C4-48D9-830C-303E12C845C8}" type="presOf" srcId="{69987D6F-1244-44BF-835E-3674FF681EC7}" destId="{777E4851-37D7-47DD-923E-10660438788F}" srcOrd="0" destOrd="0" presId="urn:microsoft.com/office/officeart/2005/8/layout/orgChart1"/>
    <dgm:cxn modelId="{2CC6BCF9-3121-4BD9-9CA8-CA7AC6578A68}" type="presOf" srcId="{829AFEAB-8565-4751-85A1-FD227B7C27FC}" destId="{22BF8011-5AEE-472A-8F7B-A3105E827F25}" srcOrd="1" destOrd="0" presId="urn:microsoft.com/office/officeart/2005/8/layout/orgChart1"/>
    <dgm:cxn modelId="{0DF6F025-00CC-4C3C-A55C-20971FFECD57}" type="presOf" srcId="{829AFEAB-8565-4751-85A1-FD227B7C27FC}" destId="{0EE20ED0-2980-4AAF-B070-4447360A3ABB}" srcOrd="0" destOrd="0" presId="urn:microsoft.com/office/officeart/2005/8/layout/orgChart1"/>
    <dgm:cxn modelId="{1115C27D-DF06-45AA-BE42-75B725C8DD06}" srcId="{B11F9695-64BC-4121-8148-C78BB177CF0E}" destId="{33C0B6D4-AE23-41B0-AE76-25E810938649}" srcOrd="2" destOrd="0" parTransId="{C7D5CC54-869C-45CA-A340-23A64AB5858A}" sibTransId="{CB334F10-C777-4CE8-841C-08F22CB76F20}"/>
    <dgm:cxn modelId="{BB2768C7-4AE0-4A74-B0D6-94CE4FC156FC}" type="presOf" srcId="{34DAC3B6-2CCF-4E36-B0AF-D437A808711F}" destId="{35DA29DE-2C88-4E11-8848-23F5BBA53822}" srcOrd="1" destOrd="0" presId="urn:microsoft.com/office/officeart/2005/8/layout/orgChart1"/>
    <dgm:cxn modelId="{A3BDB2BF-9199-4950-A158-DC6384D0133C}" type="presOf" srcId="{57C84EEC-5A2B-4C2F-96CF-DC16FA290064}" destId="{198DBA7C-8C99-457E-A1DE-A4D848D7E0DD}" srcOrd="0" destOrd="0" presId="urn:microsoft.com/office/officeart/2005/8/layout/orgChart1"/>
    <dgm:cxn modelId="{7A66C387-F298-48F1-9894-7ED40D452DE5}" type="presOf" srcId="{079017B5-C28A-4AA4-87F7-775B1527BD93}" destId="{621BBC88-079E-4B26-A30C-AE5A97195C3A}" srcOrd="1" destOrd="0" presId="urn:microsoft.com/office/officeart/2005/8/layout/orgChart1"/>
    <dgm:cxn modelId="{1C9B9946-EB71-4095-94EC-4451CC60AADE}" type="presOf" srcId="{B11F9695-64BC-4121-8148-C78BB177CF0E}" destId="{1382348B-B122-4EF4-B32B-D88ED28F962A}" srcOrd="1" destOrd="0" presId="urn:microsoft.com/office/officeart/2005/8/layout/orgChart1"/>
    <dgm:cxn modelId="{FD0EBCCE-9A01-496F-94E2-F5AE6A9AB869}" type="presOf" srcId="{7694980C-BA63-4E50-9652-9DD8C1A679B4}" destId="{C2A10448-603F-421F-8A0C-AAE96E005817}" srcOrd="0" destOrd="0" presId="urn:microsoft.com/office/officeart/2005/8/layout/orgChart1"/>
    <dgm:cxn modelId="{51A3394A-D8D7-4F7F-AC35-BB920C8BF615}" type="presOf" srcId="{079017B5-C28A-4AA4-87F7-775B1527BD93}" destId="{EB16C37F-A248-4AAA-B204-0B2FEBA24EB7}" srcOrd="0" destOrd="0" presId="urn:microsoft.com/office/officeart/2005/8/layout/orgChart1"/>
    <dgm:cxn modelId="{31CBD43F-4E21-4F2B-B119-96D7DDE1AD80}" type="presOf" srcId="{33C0B6D4-AE23-41B0-AE76-25E810938649}" destId="{0CB6E86A-E3C3-4363-9508-255391FE7B4C}" srcOrd="0" destOrd="0" presId="urn:microsoft.com/office/officeart/2005/8/layout/orgChart1"/>
    <dgm:cxn modelId="{2E968D9E-786D-4A48-8A66-49652CE6E5DF}" srcId="{B11F9695-64BC-4121-8148-C78BB177CF0E}" destId="{EC9EFD66-804E-423A-B01E-8DDDF4C1B62D}" srcOrd="4" destOrd="0" parTransId="{57C84EEC-5A2B-4C2F-96CF-DC16FA290064}" sibTransId="{529A9E45-BFEC-4650-A6B4-80FE512AC416}"/>
    <dgm:cxn modelId="{81716499-8FA8-4831-91BE-B76982E3CBD6}" type="presOf" srcId="{DCC005A8-B342-4267-90C6-2CF2D1F5FB3E}" destId="{68D62D77-B693-43CC-AD15-FD97625C6F13}" srcOrd="1" destOrd="0" presId="urn:microsoft.com/office/officeart/2005/8/layout/orgChart1"/>
    <dgm:cxn modelId="{FB6611EC-CDE5-4A48-B268-FF74BD216B52}" type="presOf" srcId="{7694980C-BA63-4E50-9652-9DD8C1A679B4}" destId="{B833FF02-FB42-47F8-A965-2BB8A7E2161D}" srcOrd="1" destOrd="0" presId="urn:microsoft.com/office/officeart/2005/8/layout/orgChart1"/>
    <dgm:cxn modelId="{FFF05A5E-5777-44C8-AA4F-3D97B7AC890C}" type="presOf" srcId="{7955AB55-9900-47A1-B5F5-0E592FD0698B}" destId="{554110D9-8DF6-4F15-B2DC-955D0561B7EE}" srcOrd="0" destOrd="0" presId="urn:microsoft.com/office/officeart/2005/8/layout/orgChart1"/>
    <dgm:cxn modelId="{52A5C608-4ECA-4176-9915-02172ADF5CA2}" srcId="{B11F9695-64BC-4121-8148-C78BB177CF0E}" destId="{5250FCB4-2A4F-4484-8290-03AE602FF551}" srcOrd="3" destOrd="0" parTransId="{A294A034-22B5-42E4-A88F-49F11CE6E9FB}" sibTransId="{32E2268C-4F54-411B-8F42-58FFDEFC288E}"/>
    <dgm:cxn modelId="{94A4DB7F-3B68-4DFC-B1BE-01FFBD229EA9}" type="presOf" srcId="{5250FCB4-2A4F-4484-8290-03AE602FF551}" destId="{02E9B272-B1EB-4398-A6C1-B762BC31EC30}" srcOrd="0" destOrd="0" presId="urn:microsoft.com/office/officeart/2005/8/layout/orgChart1"/>
    <dgm:cxn modelId="{F860FD53-EC56-4D55-B8E8-9035477D7BDF}" type="presOf" srcId="{A294A034-22B5-42E4-A88F-49F11CE6E9FB}" destId="{40C31E95-303C-45D4-949C-B27243208855}" srcOrd="0" destOrd="0" presId="urn:microsoft.com/office/officeart/2005/8/layout/orgChart1"/>
    <dgm:cxn modelId="{12EED284-6351-4D00-8991-D12C94CDFC2F}" srcId="{B11F9695-64BC-4121-8148-C78BB177CF0E}" destId="{93648558-2A42-45F1-BF8E-095C7EFF2727}" srcOrd="0" destOrd="0" parTransId="{360E57D9-7269-422F-BFAE-6873D05FD817}" sibTransId="{48101460-AFF5-4E19-A1BE-D9D63868ABF0}"/>
    <dgm:cxn modelId="{33BBAE48-775F-42BD-80B5-CBD2768DF389}" srcId="{B11F9695-64BC-4121-8148-C78BB177CF0E}" destId="{34DAC3B6-2CCF-4E36-B0AF-D437A808711F}" srcOrd="1" destOrd="0" parTransId="{7955AB55-9900-47A1-B5F5-0E592FD0698B}" sibTransId="{0551BEE0-66EF-4BB4-B485-D776CE1A94EE}"/>
    <dgm:cxn modelId="{FDBEC6BB-7352-40B4-9E2B-D6C4119DFAC9}" type="presOf" srcId="{34DAC3B6-2CCF-4E36-B0AF-D437A808711F}" destId="{24747750-6802-464C-A7E6-F4FF4CA8B0F4}" srcOrd="0" destOrd="0" presId="urn:microsoft.com/office/officeart/2005/8/layout/orgChart1"/>
    <dgm:cxn modelId="{8503DC90-B126-4C82-B8EB-A38C598A9636}" type="presOf" srcId="{589D1D6B-3962-4031-99A1-F1A0D56506DB}" destId="{E9B7006E-8190-49D6-B8DC-D285EA1EEB67}" srcOrd="0" destOrd="0" presId="urn:microsoft.com/office/officeart/2005/8/layout/orgChart1"/>
    <dgm:cxn modelId="{A8BCDEF7-EFBF-4C11-ACBA-974DA6A4DAAD}" type="presOf" srcId="{B11F9695-64BC-4121-8148-C78BB177CF0E}" destId="{E251521C-CF4F-4005-9BE2-D41EDE9C562F}" srcOrd="0" destOrd="0" presId="urn:microsoft.com/office/officeart/2005/8/layout/orgChart1"/>
    <dgm:cxn modelId="{A4AF91A0-5336-4EAF-A738-7B80C2E33E79}" type="presOf" srcId="{360E57D9-7269-422F-BFAE-6873D05FD817}" destId="{E2F8E9E4-08A0-469C-893A-4AF3FED2ACCB}" srcOrd="0" destOrd="0" presId="urn:microsoft.com/office/officeart/2005/8/layout/orgChart1"/>
    <dgm:cxn modelId="{9342FDDD-70B8-417E-898D-65D98D0E3A1E}" type="presOf" srcId="{DCC005A8-B342-4267-90C6-2CF2D1F5FB3E}" destId="{45BED2BC-B487-4BCF-8A44-FAED085C5780}" srcOrd="0" destOrd="0" presId="urn:microsoft.com/office/officeart/2005/8/layout/orgChart1"/>
    <dgm:cxn modelId="{4DDEF9AD-A47C-4B80-9441-51ECF2C35F89}" type="presOf" srcId="{33C0B6D4-AE23-41B0-AE76-25E810938649}" destId="{DDF3C2C4-5E1E-4B3E-96DF-29EBE2B30F78}" srcOrd="1" destOrd="0" presId="urn:microsoft.com/office/officeart/2005/8/layout/orgChart1"/>
    <dgm:cxn modelId="{6135ED84-EE6C-4F60-B13D-74E3D14B8733}" type="presOf" srcId="{EC9EFD66-804E-423A-B01E-8DDDF4C1B62D}" destId="{DEAE5F58-2FE9-4EB5-A98D-870B5F318A2A}" srcOrd="1" destOrd="0" presId="urn:microsoft.com/office/officeart/2005/8/layout/orgChart1"/>
    <dgm:cxn modelId="{E4286146-BB9F-49CA-BE3A-691DCB337253}" srcId="{B11F9695-64BC-4121-8148-C78BB177CF0E}" destId="{079017B5-C28A-4AA4-87F7-775B1527BD93}" srcOrd="6" destOrd="0" parTransId="{69987D6F-1244-44BF-835E-3674FF681EC7}" sibTransId="{EB022DCA-0750-4458-B4EF-50BFB4624876}"/>
    <dgm:cxn modelId="{B5518A68-9175-43E8-B0E5-61A78178E7A2}" srcId="{B11F9695-64BC-4121-8148-C78BB177CF0E}" destId="{7694980C-BA63-4E50-9652-9DD8C1A679B4}" srcOrd="5" destOrd="0" parTransId="{589D1D6B-3962-4031-99A1-F1A0D56506DB}" sibTransId="{35825CDC-AC4C-4FF7-95D4-EF8CE360EA6B}"/>
    <dgm:cxn modelId="{F57F7FAF-6456-4A5F-A80F-D20095F11554}" type="presOf" srcId="{93648558-2A42-45F1-BF8E-095C7EFF2727}" destId="{4C229664-F9D2-4183-B8EC-90740891C770}" srcOrd="1" destOrd="0" presId="urn:microsoft.com/office/officeart/2005/8/layout/orgChart1"/>
    <dgm:cxn modelId="{149C658B-9385-4ABF-91E5-D1DD090D7779}" srcId="{99C31417-38B9-4EBB-848C-A8240F08D5F5}" destId="{DCC005A8-B342-4267-90C6-2CF2D1F5FB3E}" srcOrd="1" destOrd="0" parTransId="{04C7E6ED-6093-4203-9733-5174200379B5}" sibTransId="{E32061C4-1DDC-468F-9A94-18579C7492B3}"/>
    <dgm:cxn modelId="{70D0A241-9068-4BE6-8961-184C97542FB7}" type="presParOf" srcId="{E1816716-25F4-42B6-BB95-CFF8C179B03D}" destId="{626820DB-EFBA-4DD5-B197-1445F91DB0C2}" srcOrd="0" destOrd="0" presId="urn:microsoft.com/office/officeart/2005/8/layout/orgChart1"/>
    <dgm:cxn modelId="{3D5ABFD9-756D-443A-8E2F-3936D8B517EE}" type="presParOf" srcId="{626820DB-EFBA-4DD5-B197-1445F91DB0C2}" destId="{21CAC7B3-DF07-4588-9F50-AEE840ABA36C}" srcOrd="0" destOrd="0" presId="urn:microsoft.com/office/officeart/2005/8/layout/orgChart1"/>
    <dgm:cxn modelId="{E93B0637-6D22-44C3-A164-16AD6B2EE67D}" type="presParOf" srcId="{21CAC7B3-DF07-4588-9F50-AEE840ABA36C}" destId="{E251521C-CF4F-4005-9BE2-D41EDE9C562F}" srcOrd="0" destOrd="0" presId="urn:microsoft.com/office/officeart/2005/8/layout/orgChart1"/>
    <dgm:cxn modelId="{813F5042-8058-44F8-AE80-F9F718C69FCF}" type="presParOf" srcId="{21CAC7B3-DF07-4588-9F50-AEE840ABA36C}" destId="{1382348B-B122-4EF4-B32B-D88ED28F962A}" srcOrd="1" destOrd="0" presId="urn:microsoft.com/office/officeart/2005/8/layout/orgChart1"/>
    <dgm:cxn modelId="{D046A4E5-A464-4DF1-A8D7-19932C99A307}" type="presParOf" srcId="{626820DB-EFBA-4DD5-B197-1445F91DB0C2}" destId="{DC29FA61-F195-4649-BB38-67808A4995A4}" srcOrd="1" destOrd="0" presId="urn:microsoft.com/office/officeart/2005/8/layout/orgChart1"/>
    <dgm:cxn modelId="{C374768E-2E4A-4B3E-8DF7-E3618A01A546}" type="presParOf" srcId="{DC29FA61-F195-4649-BB38-67808A4995A4}" destId="{554110D9-8DF6-4F15-B2DC-955D0561B7EE}" srcOrd="0" destOrd="0" presId="urn:microsoft.com/office/officeart/2005/8/layout/orgChart1"/>
    <dgm:cxn modelId="{D7EC99AA-FE5E-4BD1-864A-E4BF5F60C845}" type="presParOf" srcId="{DC29FA61-F195-4649-BB38-67808A4995A4}" destId="{64734A2C-3B02-47A5-A438-F21E5F921BDF}" srcOrd="1" destOrd="0" presId="urn:microsoft.com/office/officeart/2005/8/layout/orgChart1"/>
    <dgm:cxn modelId="{9A75FE3A-077E-4247-868A-BC7158222ACD}" type="presParOf" srcId="{64734A2C-3B02-47A5-A438-F21E5F921BDF}" destId="{3FA76CD9-CF90-42E5-8097-F8BBB8F6CF4D}" srcOrd="0" destOrd="0" presId="urn:microsoft.com/office/officeart/2005/8/layout/orgChart1"/>
    <dgm:cxn modelId="{CFD09537-C78A-4C72-94A4-8721ED09605F}" type="presParOf" srcId="{3FA76CD9-CF90-42E5-8097-F8BBB8F6CF4D}" destId="{24747750-6802-464C-A7E6-F4FF4CA8B0F4}" srcOrd="0" destOrd="0" presId="urn:microsoft.com/office/officeart/2005/8/layout/orgChart1"/>
    <dgm:cxn modelId="{CC18DAF1-E68A-4BB4-8A7C-30D3057391FC}" type="presParOf" srcId="{3FA76CD9-CF90-42E5-8097-F8BBB8F6CF4D}" destId="{35DA29DE-2C88-4E11-8848-23F5BBA53822}" srcOrd="1" destOrd="0" presId="urn:microsoft.com/office/officeart/2005/8/layout/orgChart1"/>
    <dgm:cxn modelId="{034DD3FC-9226-47F6-A3A5-7D611209B96A}" type="presParOf" srcId="{64734A2C-3B02-47A5-A438-F21E5F921BDF}" destId="{C67C5D93-625E-401C-A6C0-C64BF0680501}" srcOrd="1" destOrd="0" presId="urn:microsoft.com/office/officeart/2005/8/layout/orgChart1"/>
    <dgm:cxn modelId="{DD2E27D0-8CA4-42E3-8C07-ECE8B3620C2F}" type="presParOf" srcId="{64734A2C-3B02-47A5-A438-F21E5F921BDF}" destId="{AEBDB0AF-1EC7-4201-94CE-7B4EEA9D56EE}" srcOrd="2" destOrd="0" presId="urn:microsoft.com/office/officeart/2005/8/layout/orgChart1"/>
    <dgm:cxn modelId="{9C0A8E6C-D4B4-48D4-AF61-6160E6FA3E9B}" type="presParOf" srcId="{DC29FA61-F195-4649-BB38-67808A4995A4}" destId="{2AA553B9-3414-409A-9BE7-3C7DC9A968DF}" srcOrd="2" destOrd="0" presId="urn:microsoft.com/office/officeart/2005/8/layout/orgChart1"/>
    <dgm:cxn modelId="{C91A2C95-B9FF-4DCA-ACD3-EAA3817614FE}" type="presParOf" srcId="{DC29FA61-F195-4649-BB38-67808A4995A4}" destId="{6B9261E4-E5DF-45DA-A6EE-ABDD16A89737}" srcOrd="3" destOrd="0" presId="urn:microsoft.com/office/officeart/2005/8/layout/orgChart1"/>
    <dgm:cxn modelId="{C99AA9B4-1F6C-4C5D-B206-A223850A1870}" type="presParOf" srcId="{6B9261E4-E5DF-45DA-A6EE-ABDD16A89737}" destId="{80C5C7B7-291A-4A2F-9E07-94E5891C1AB6}" srcOrd="0" destOrd="0" presId="urn:microsoft.com/office/officeart/2005/8/layout/orgChart1"/>
    <dgm:cxn modelId="{DA8393AC-F164-4FB7-ABFB-8AF594E2E888}" type="presParOf" srcId="{80C5C7B7-291A-4A2F-9E07-94E5891C1AB6}" destId="{0CB6E86A-E3C3-4363-9508-255391FE7B4C}" srcOrd="0" destOrd="0" presId="urn:microsoft.com/office/officeart/2005/8/layout/orgChart1"/>
    <dgm:cxn modelId="{DC4BCA00-188D-49CB-81BF-216D491EFE81}" type="presParOf" srcId="{80C5C7B7-291A-4A2F-9E07-94E5891C1AB6}" destId="{DDF3C2C4-5E1E-4B3E-96DF-29EBE2B30F78}" srcOrd="1" destOrd="0" presId="urn:microsoft.com/office/officeart/2005/8/layout/orgChart1"/>
    <dgm:cxn modelId="{95B26747-DE04-4FEF-8E8D-E98B293C10A6}" type="presParOf" srcId="{6B9261E4-E5DF-45DA-A6EE-ABDD16A89737}" destId="{89B7D003-B6AB-4C90-84F7-994EC1E1FEB7}" srcOrd="1" destOrd="0" presId="urn:microsoft.com/office/officeart/2005/8/layout/orgChart1"/>
    <dgm:cxn modelId="{4401B858-C08C-4636-984D-8D5FFE1363BC}" type="presParOf" srcId="{6B9261E4-E5DF-45DA-A6EE-ABDD16A89737}" destId="{6B45351E-782A-45C6-8832-7C7370EAD470}" srcOrd="2" destOrd="0" presId="urn:microsoft.com/office/officeart/2005/8/layout/orgChart1"/>
    <dgm:cxn modelId="{85DCC51E-D222-42C3-B6D6-FFADF5EE56E4}" type="presParOf" srcId="{DC29FA61-F195-4649-BB38-67808A4995A4}" destId="{40C31E95-303C-45D4-949C-B27243208855}" srcOrd="4" destOrd="0" presId="urn:microsoft.com/office/officeart/2005/8/layout/orgChart1"/>
    <dgm:cxn modelId="{EBF15072-CEC9-43FA-8E8D-7488DA694462}" type="presParOf" srcId="{DC29FA61-F195-4649-BB38-67808A4995A4}" destId="{C1148B50-1A85-4BC4-8C0B-1E6DF2CFD5E1}" srcOrd="5" destOrd="0" presId="urn:microsoft.com/office/officeart/2005/8/layout/orgChart1"/>
    <dgm:cxn modelId="{CE61C2E5-2142-4410-80C3-D351C23EE8B1}" type="presParOf" srcId="{C1148B50-1A85-4BC4-8C0B-1E6DF2CFD5E1}" destId="{35C19274-C41D-49D6-AE6B-7C61A5E4C7D0}" srcOrd="0" destOrd="0" presId="urn:microsoft.com/office/officeart/2005/8/layout/orgChart1"/>
    <dgm:cxn modelId="{E7991C4C-0EA0-484C-AED3-F81445FB03EB}" type="presParOf" srcId="{35C19274-C41D-49D6-AE6B-7C61A5E4C7D0}" destId="{02E9B272-B1EB-4398-A6C1-B762BC31EC30}" srcOrd="0" destOrd="0" presId="urn:microsoft.com/office/officeart/2005/8/layout/orgChart1"/>
    <dgm:cxn modelId="{F976F8CF-8662-4EE8-9B66-550E34B631AA}" type="presParOf" srcId="{35C19274-C41D-49D6-AE6B-7C61A5E4C7D0}" destId="{1EC44E70-DF1F-4212-95A3-D3A5FB640248}" srcOrd="1" destOrd="0" presId="urn:microsoft.com/office/officeart/2005/8/layout/orgChart1"/>
    <dgm:cxn modelId="{8C035C22-3A0C-4FC7-BAF7-B6054FCAC927}" type="presParOf" srcId="{C1148B50-1A85-4BC4-8C0B-1E6DF2CFD5E1}" destId="{2B140162-4365-4B06-978B-0DD28C4F52B8}" srcOrd="1" destOrd="0" presId="urn:microsoft.com/office/officeart/2005/8/layout/orgChart1"/>
    <dgm:cxn modelId="{65CC1EE0-8E18-4F9B-8760-C78D6DE7CEED}" type="presParOf" srcId="{C1148B50-1A85-4BC4-8C0B-1E6DF2CFD5E1}" destId="{02884E04-ED31-440B-8BA0-CD0DD6FC5BC0}" srcOrd="2" destOrd="0" presId="urn:microsoft.com/office/officeart/2005/8/layout/orgChart1"/>
    <dgm:cxn modelId="{596A9E90-0182-4E18-AC9D-8F0221EB2713}" type="presParOf" srcId="{DC29FA61-F195-4649-BB38-67808A4995A4}" destId="{198DBA7C-8C99-457E-A1DE-A4D848D7E0DD}" srcOrd="6" destOrd="0" presId="urn:microsoft.com/office/officeart/2005/8/layout/orgChart1"/>
    <dgm:cxn modelId="{61F4FB28-86D4-4CFB-A6C9-493C24D79A97}" type="presParOf" srcId="{DC29FA61-F195-4649-BB38-67808A4995A4}" destId="{7EEB379B-9E09-47AE-9A8C-CED9A40A652B}" srcOrd="7" destOrd="0" presId="urn:microsoft.com/office/officeart/2005/8/layout/orgChart1"/>
    <dgm:cxn modelId="{A5D79786-F501-442A-B3DA-F3680208C74B}" type="presParOf" srcId="{7EEB379B-9E09-47AE-9A8C-CED9A40A652B}" destId="{2D6258E1-3358-47C2-8699-D4EA4E7C9B98}" srcOrd="0" destOrd="0" presId="urn:microsoft.com/office/officeart/2005/8/layout/orgChart1"/>
    <dgm:cxn modelId="{7A952F19-301D-4399-90F6-254B5B3CFA1B}" type="presParOf" srcId="{2D6258E1-3358-47C2-8699-D4EA4E7C9B98}" destId="{DA4C142D-2780-4F4E-BE27-496C97BA301E}" srcOrd="0" destOrd="0" presId="urn:microsoft.com/office/officeart/2005/8/layout/orgChart1"/>
    <dgm:cxn modelId="{82C0434F-469A-4BC5-ABAD-124903DB4DE0}" type="presParOf" srcId="{2D6258E1-3358-47C2-8699-D4EA4E7C9B98}" destId="{DEAE5F58-2FE9-4EB5-A98D-870B5F318A2A}" srcOrd="1" destOrd="0" presId="urn:microsoft.com/office/officeart/2005/8/layout/orgChart1"/>
    <dgm:cxn modelId="{E83D3328-5C82-4804-8FE5-FBA464C75091}" type="presParOf" srcId="{7EEB379B-9E09-47AE-9A8C-CED9A40A652B}" destId="{B483310C-E788-4701-9050-1D9EC43C6D61}" srcOrd="1" destOrd="0" presId="urn:microsoft.com/office/officeart/2005/8/layout/orgChart1"/>
    <dgm:cxn modelId="{B8DD1CF5-9A18-495F-8989-D70982CBF55C}" type="presParOf" srcId="{7EEB379B-9E09-47AE-9A8C-CED9A40A652B}" destId="{34CCF4D3-1E63-4A43-AE6D-274D6D3A0AF9}" srcOrd="2" destOrd="0" presId="urn:microsoft.com/office/officeart/2005/8/layout/orgChart1"/>
    <dgm:cxn modelId="{B27D8D95-3E0A-46DB-AE1B-D4EE0FF58E69}" type="presParOf" srcId="{626820DB-EFBA-4DD5-B197-1445F91DB0C2}" destId="{AAAB5FC3-7903-44AD-94B7-D46D8E3A6D95}" srcOrd="2" destOrd="0" presId="urn:microsoft.com/office/officeart/2005/8/layout/orgChart1"/>
    <dgm:cxn modelId="{F8DAE74C-918E-4628-9ECF-B6B240EBE218}" type="presParOf" srcId="{AAAB5FC3-7903-44AD-94B7-D46D8E3A6D95}" destId="{E2F8E9E4-08A0-469C-893A-4AF3FED2ACCB}" srcOrd="0" destOrd="0" presId="urn:microsoft.com/office/officeart/2005/8/layout/orgChart1"/>
    <dgm:cxn modelId="{BEC85005-59C7-4AEC-870E-5BCE64D65D71}" type="presParOf" srcId="{AAAB5FC3-7903-44AD-94B7-D46D8E3A6D95}" destId="{F88A0901-EFC5-410C-88EE-219164FCEF65}" srcOrd="1" destOrd="0" presId="urn:microsoft.com/office/officeart/2005/8/layout/orgChart1"/>
    <dgm:cxn modelId="{4419DF31-814F-43C0-946B-628F55C56DBA}" type="presParOf" srcId="{F88A0901-EFC5-410C-88EE-219164FCEF65}" destId="{ADB5805B-DC90-45D5-BBD1-1BD9E525BA68}" srcOrd="0" destOrd="0" presId="urn:microsoft.com/office/officeart/2005/8/layout/orgChart1"/>
    <dgm:cxn modelId="{BD449A7C-AB20-4981-9BC2-CAA65EF83BC8}" type="presParOf" srcId="{ADB5805B-DC90-45D5-BBD1-1BD9E525BA68}" destId="{35F757D7-FD6D-4830-A966-DB4C922DB3E6}" srcOrd="0" destOrd="0" presId="urn:microsoft.com/office/officeart/2005/8/layout/orgChart1"/>
    <dgm:cxn modelId="{93B26401-AD59-4CB4-A3FA-F18B2227FAE3}" type="presParOf" srcId="{ADB5805B-DC90-45D5-BBD1-1BD9E525BA68}" destId="{4C229664-F9D2-4183-B8EC-90740891C770}" srcOrd="1" destOrd="0" presId="urn:microsoft.com/office/officeart/2005/8/layout/orgChart1"/>
    <dgm:cxn modelId="{C5EDBAFB-6AF9-4BFE-83D9-F10CB14FDF80}" type="presParOf" srcId="{F88A0901-EFC5-410C-88EE-219164FCEF65}" destId="{43BEA5C8-5DA9-48C5-961C-BF4477C81DEC}" srcOrd="1" destOrd="0" presId="urn:microsoft.com/office/officeart/2005/8/layout/orgChart1"/>
    <dgm:cxn modelId="{DC70A14D-4E98-40BA-AE04-8BD6C91212D8}" type="presParOf" srcId="{F88A0901-EFC5-410C-88EE-219164FCEF65}" destId="{6264A87E-5AC6-4698-B833-5C6CFF7CC8F1}" srcOrd="2" destOrd="0" presId="urn:microsoft.com/office/officeart/2005/8/layout/orgChart1"/>
    <dgm:cxn modelId="{3E1BA69D-4645-4383-808F-7669A11067D8}" type="presParOf" srcId="{AAAB5FC3-7903-44AD-94B7-D46D8E3A6D95}" destId="{E9B7006E-8190-49D6-B8DC-D285EA1EEB67}" srcOrd="2" destOrd="0" presId="urn:microsoft.com/office/officeart/2005/8/layout/orgChart1"/>
    <dgm:cxn modelId="{85E81FB1-9E68-4568-9462-6F8CC5C6EED3}" type="presParOf" srcId="{AAAB5FC3-7903-44AD-94B7-D46D8E3A6D95}" destId="{65F8E52C-455A-454F-BC6F-17BD0FB883CF}" srcOrd="3" destOrd="0" presId="urn:microsoft.com/office/officeart/2005/8/layout/orgChart1"/>
    <dgm:cxn modelId="{A5AA9428-DEF4-46DE-AB8C-342952BF3273}" type="presParOf" srcId="{65F8E52C-455A-454F-BC6F-17BD0FB883CF}" destId="{7589766E-A5F6-47C3-98F0-7424F1B01355}" srcOrd="0" destOrd="0" presId="urn:microsoft.com/office/officeart/2005/8/layout/orgChart1"/>
    <dgm:cxn modelId="{2BE3DE8F-3C3E-4B18-BF2A-E694260B1C50}" type="presParOf" srcId="{7589766E-A5F6-47C3-98F0-7424F1B01355}" destId="{C2A10448-603F-421F-8A0C-AAE96E005817}" srcOrd="0" destOrd="0" presId="urn:microsoft.com/office/officeart/2005/8/layout/orgChart1"/>
    <dgm:cxn modelId="{B500F76D-291E-44AA-94C4-B3229BA486F8}" type="presParOf" srcId="{7589766E-A5F6-47C3-98F0-7424F1B01355}" destId="{B833FF02-FB42-47F8-A965-2BB8A7E2161D}" srcOrd="1" destOrd="0" presId="urn:microsoft.com/office/officeart/2005/8/layout/orgChart1"/>
    <dgm:cxn modelId="{63DDE6B9-7496-4806-8218-A2A3EF9F4362}" type="presParOf" srcId="{65F8E52C-455A-454F-BC6F-17BD0FB883CF}" destId="{5368F58D-F6A9-4E98-86DE-BFB2204E8154}" srcOrd="1" destOrd="0" presId="urn:microsoft.com/office/officeart/2005/8/layout/orgChart1"/>
    <dgm:cxn modelId="{E57D3653-786A-499D-AE01-97E4771505B2}" type="presParOf" srcId="{65F8E52C-455A-454F-BC6F-17BD0FB883CF}" destId="{47814BDA-5E3F-4EE2-8A2B-DB0DB970A836}" srcOrd="2" destOrd="0" presId="urn:microsoft.com/office/officeart/2005/8/layout/orgChart1"/>
    <dgm:cxn modelId="{899165EC-3223-4EDD-9867-0E86ADE678E5}" type="presParOf" srcId="{AAAB5FC3-7903-44AD-94B7-D46D8E3A6D95}" destId="{777E4851-37D7-47DD-923E-10660438788F}" srcOrd="4" destOrd="0" presId="urn:microsoft.com/office/officeart/2005/8/layout/orgChart1"/>
    <dgm:cxn modelId="{93E11199-60F2-44A8-A723-62A856AAD554}" type="presParOf" srcId="{AAAB5FC3-7903-44AD-94B7-D46D8E3A6D95}" destId="{35CDDFE1-342C-45AD-B1EE-108D62399656}" srcOrd="5" destOrd="0" presId="urn:microsoft.com/office/officeart/2005/8/layout/orgChart1"/>
    <dgm:cxn modelId="{EE4BA56A-D54E-4FE6-9E41-07B6764BCFD4}" type="presParOf" srcId="{35CDDFE1-342C-45AD-B1EE-108D62399656}" destId="{33A49657-C0E3-4B2B-9BC0-28D6D3D86E91}" srcOrd="0" destOrd="0" presId="urn:microsoft.com/office/officeart/2005/8/layout/orgChart1"/>
    <dgm:cxn modelId="{38B52856-0FE4-469C-99DE-758B3CA23C72}" type="presParOf" srcId="{33A49657-C0E3-4B2B-9BC0-28D6D3D86E91}" destId="{EB16C37F-A248-4AAA-B204-0B2FEBA24EB7}" srcOrd="0" destOrd="0" presId="urn:microsoft.com/office/officeart/2005/8/layout/orgChart1"/>
    <dgm:cxn modelId="{FD578CDC-E532-44A7-A7AA-B436CFBE076E}" type="presParOf" srcId="{33A49657-C0E3-4B2B-9BC0-28D6D3D86E91}" destId="{621BBC88-079E-4B26-A30C-AE5A97195C3A}" srcOrd="1" destOrd="0" presId="urn:microsoft.com/office/officeart/2005/8/layout/orgChart1"/>
    <dgm:cxn modelId="{B9B59255-28D7-4B95-8997-59E33A084194}" type="presParOf" srcId="{35CDDFE1-342C-45AD-B1EE-108D62399656}" destId="{334622C4-2591-4E77-B92C-CBE15D3F0F36}" srcOrd="1" destOrd="0" presId="urn:microsoft.com/office/officeart/2005/8/layout/orgChart1"/>
    <dgm:cxn modelId="{F9F68B2A-008E-4023-AAA6-607A34E29902}" type="presParOf" srcId="{35CDDFE1-342C-45AD-B1EE-108D62399656}" destId="{D33BB340-9CAB-4FD8-849F-5DB5458A73E2}" srcOrd="2" destOrd="0" presId="urn:microsoft.com/office/officeart/2005/8/layout/orgChart1"/>
    <dgm:cxn modelId="{031DDD75-2E20-4213-817E-4A2F0825DA73}" type="presParOf" srcId="{E1816716-25F4-42B6-BB95-CFF8C179B03D}" destId="{D54E4577-151E-47F7-8595-2E21D6333422}" srcOrd="1" destOrd="0" presId="urn:microsoft.com/office/officeart/2005/8/layout/orgChart1"/>
    <dgm:cxn modelId="{BE39A557-5AB2-4BE6-8BCD-5B6CD601847D}" type="presParOf" srcId="{D54E4577-151E-47F7-8595-2E21D6333422}" destId="{E7611387-17CC-4D0D-92E0-BEA7A3149A9C}" srcOrd="0" destOrd="0" presId="urn:microsoft.com/office/officeart/2005/8/layout/orgChart1"/>
    <dgm:cxn modelId="{D1BE9E6A-5283-426C-91F7-6260C69C6B5B}" type="presParOf" srcId="{E7611387-17CC-4D0D-92E0-BEA7A3149A9C}" destId="{45BED2BC-B487-4BCF-8A44-FAED085C5780}" srcOrd="0" destOrd="0" presId="urn:microsoft.com/office/officeart/2005/8/layout/orgChart1"/>
    <dgm:cxn modelId="{CDFCB692-2578-4198-A539-B7EDA0F98043}" type="presParOf" srcId="{E7611387-17CC-4D0D-92E0-BEA7A3149A9C}" destId="{68D62D77-B693-43CC-AD15-FD97625C6F13}" srcOrd="1" destOrd="0" presId="urn:microsoft.com/office/officeart/2005/8/layout/orgChart1"/>
    <dgm:cxn modelId="{BDFF405F-B4F7-4522-82D3-BD4F8AC33C9D}" type="presParOf" srcId="{D54E4577-151E-47F7-8595-2E21D6333422}" destId="{F9F83D92-4193-4189-BE69-EE4C23021728}" srcOrd="1" destOrd="0" presId="urn:microsoft.com/office/officeart/2005/8/layout/orgChart1"/>
    <dgm:cxn modelId="{58120177-143B-4377-9A9C-FA217240917F}" type="presParOf" srcId="{D54E4577-151E-47F7-8595-2E21D6333422}" destId="{41E84C1A-68C3-405A-AAE7-99F9EA3D38A1}" srcOrd="2" destOrd="0" presId="urn:microsoft.com/office/officeart/2005/8/layout/orgChart1"/>
    <dgm:cxn modelId="{F3493E15-30FD-40DD-9A54-FBF0CEF7A202}" type="presParOf" srcId="{E1816716-25F4-42B6-BB95-CFF8C179B03D}" destId="{82DB9258-F05A-4B79-83CC-9D6AE6C06585}" srcOrd="2" destOrd="0" presId="urn:microsoft.com/office/officeart/2005/8/layout/orgChart1"/>
    <dgm:cxn modelId="{22B6225B-E435-4C4D-A3BA-1CA6F5277152}" type="presParOf" srcId="{82DB9258-F05A-4B79-83CC-9D6AE6C06585}" destId="{D0C21B3C-6881-4759-94C1-BA2A7F3E244D}" srcOrd="0" destOrd="0" presId="urn:microsoft.com/office/officeart/2005/8/layout/orgChart1"/>
    <dgm:cxn modelId="{1EC7F86D-1EE8-4E4C-B68F-013128CFA38D}" type="presParOf" srcId="{D0C21B3C-6881-4759-94C1-BA2A7F3E244D}" destId="{0EE20ED0-2980-4AAF-B070-4447360A3ABB}" srcOrd="0" destOrd="0" presId="urn:microsoft.com/office/officeart/2005/8/layout/orgChart1"/>
    <dgm:cxn modelId="{53CFB8EB-83AF-4EAE-A509-BFF578FDFBFB}" type="presParOf" srcId="{D0C21B3C-6881-4759-94C1-BA2A7F3E244D}" destId="{22BF8011-5AEE-472A-8F7B-A3105E827F25}" srcOrd="1" destOrd="0" presId="urn:microsoft.com/office/officeart/2005/8/layout/orgChart1"/>
    <dgm:cxn modelId="{F74A1098-7F57-45F0-A504-6E9B54094621}" type="presParOf" srcId="{82DB9258-F05A-4B79-83CC-9D6AE6C06585}" destId="{8448AD60-1E4E-403F-9095-EB9A338A1C13}" srcOrd="1" destOrd="0" presId="urn:microsoft.com/office/officeart/2005/8/layout/orgChart1"/>
    <dgm:cxn modelId="{63509093-C2FC-4D4C-9FD6-693A1B6ECA47}" type="presParOf" srcId="{82DB9258-F05A-4B79-83CC-9D6AE6C06585}" destId="{34E9C246-B5C1-4CCA-8E84-1D19675994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E4851-37D7-47DD-923E-10660438788F}">
      <dsp:nvSpPr>
        <dsp:cNvPr id="0" name=""/>
        <dsp:cNvSpPr/>
      </dsp:nvSpPr>
      <dsp:spPr>
        <a:xfrm>
          <a:off x="3310004" y="896813"/>
          <a:ext cx="1114606" cy="879277"/>
        </a:xfrm>
        <a:custGeom>
          <a:avLst/>
          <a:gdLst/>
          <a:ahLst/>
          <a:cxnLst/>
          <a:rect l="0" t="0" r="0" b="0"/>
          <a:pathLst>
            <a:path>
              <a:moveTo>
                <a:pt x="0" y="0"/>
              </a:moveTo>
              <a:lnTo>
                <a:pt x="0" y="879277"/>
              </a:lnTo>
              <a:lnTo>
                <a:pt x="1114606" y="87927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B7006E-8190-49D6-B8DC-D285EA1EEB67}">
      <dsp:nvSpPr>
        <dsp:cNvPr id="0" name=""/>
        <dsp:cNvSpPr/>
      </dsp:nvSpPr>
      <dsp:spPr>
        <a:xfrm>
          <a:off x="3310004" y="896813"/>
          <a:ext cx="1129839" cy="1685785"/>
        </a:xfrm>
        <a:custGeom>
          <a:avLst/>
          <a:gdLst/>
          <a:ahLst/>
          <a:cxnLst/>
          <a:rect l="0" t="0" r="0" b="0"/>
          <a:pathLst>
            <a:path>
              <a:moveTo>
                <a:pt x="0" y="0"/>
              </a:moveTo>
              <a:lnTo>
                <a:pt x="0" y="1685785"/>
              </a:lnTo>
              <a:lnTo>
                <a:pt x="1129839" y="168578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F8E9E4-08A0-469C-893A-4AF3FED2ACCB}">
      <dsp:nvSpPr>
        <dsp:cNvPr id="0" name=""/>
        <dsp:cNvSpPr/>
      </dsp:nvSpPr>
      <dsp:spPr>
        <a:xfrm>
          <a:off x="2326981" y="896813"/>
          <a:ext cx="983023" cy="876690"/>
        </a:xfrm>
        <a:custGeom>
          <a:avLst/>
          <a:gdLst/>
          <a:ahLst/>
          <a:cxnLst/>
          <a:rect l="0" t="0" r="0" b="0"/>
          <a:pathLst>
            <a:path>
              <a:moveTo>
                <a:pt x="983023" y="0"/>
              </a:moveTo>
              <a:lnTo>
                <a:pt x="983023" y="876690"/>
              </a:lnTo>
              <a:lnTo>
                <a:pt x="0" y="87669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8DBA7C-8C99-457E-A1DE-A4D848D7E0DD}">
      <dsp:nvSpPr>
        <dsp:cNvPr id="0" name=""/>
        <dsp:cNvSpPr/>
      </dsp:nvSpPr>
      <dsp:spPr>
        <a:xfrm>
          <a:off x="3310004" y="896813"/>
          <a:ext cx="2559264" cy="2316176"/>
        </a:xfrm>
        <a:custGeom>
          <a:avLst/>
          <a:gdLst/>
          <a:ahLst/>
          <a:cxnLst/>
          <a:rect l="0" t="0" r="0" b="0"/>
          <a:pathLst>
            <a:path>
              <a:moveTo>
                <a:pt x="0" y="0"/>
              </a:moveTo>
              <a:lnTo>
                <a:pt x="0" y="2166973"/>
              </a:lnTo>
              <a:lnTo>
                <a:pt x="2559264" y="2166973"/>
              </a:lnTo>
              <a:lnTo>
                <a:pt x="2559264" y="231617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C31E95-303C-45D4-949C-B27243208855}">
      <dsp:nvSpPr>
        <dsp:cNvPr id="0" name=""/>
        <dsp:cNvSpPr/>
      </dsp:nvSpPr>
      <dsp:spPr>
        <a:xfrm>
          <a:off x="3310004" y="896813"/>
          <a:ext cx="859695" cy="2316205"/>
        </a:xfrm>
        <a:custGeom>
          <a:avLst/>
          <a:gdLst/>
          <a:ahLst/>
          <a:cxnLst/>
          <a:rect l="0" t="0" r="0" b="0"/>
          <a:pathLst>
            <a:path>
              <a:moveTo>
                <a:pt x="0" y="0"/>
              </a:moveTo>
              <a:lnTo>
                <a:pt x="0" y="2167001"/>
              </a:lnTo>
              <a:lnTo>
                <a:pt x="859695" y="2167001"/>
              </a:lnTo>
              <a:lnTo>
                <a:pt x="859695" y="23162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A553B9-3414-409A-9BE7-3C7DC9A968DF}">
      <dsp:nvSpPr>
        <dsp:cNvPr id="0" name=""/>
        <dsp:cNvSpPr/>
      </dsp:nvSpPr>
      <dsp:spPr>
        <a:xfrm>
          <a:off x="2430486" y="896813"/>
          <a:ext cx="879518" cy="2316176"/>
        </a:xfrm>
        <a:custGeom>
          <a:avLst/>
          <a:gdLst/>
          <a:ahLst/>
          <a:cxnLst/>
          <a:rect l="0" t="0" r="0" b="0"/>
          <a:pathLst>
            <a:path>
              <a:moveTo>
                <a:pt x="879518" y="0"/>
              </a:moveTo>
              <a:lnTo>
                <a:pt x="879518" y="2166973"/>
              </a:lnTo>
              <a:lnTo>
                <a:pt x="0" y="2166973"/>
              </a:lnTo>
              <a:lnTo>
                <a:pt x="0" y="231617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4110D9-8DF6-4F15-B2DC-955D0561B7EE}">
      <dsp:nvSpPr>
        <dsp:cNvPr id="0" name=""/>
        <dsp:cNvSpPr/>
      </dsp:nvSpPr>
      <dsp:spPr>
        <a:xfrm>
          <a:off x="711094" y="896813"/>
          <a:ext cx="2598910" cy="2316176"/>
        </a:xfrm>
        <a:custGeom>
          <a:avLst/>
          <a:gdLst/>
          <a:ahLst/>
          <a:cxnLst/>
          <a:rect l="0" t="0" r="0" b="0"/>
          <a:pathLst>
            <a:path>
              <a:moveTo>
                <a:pt x="2598910" y="0"/>
              </a:moveTo>
              <a:lnTo>
                <a:pt x="2598910" y="2166973"/>
              </a:lnTo>
              <a:lnTo>
                <a:pt x="0" y="2166973"/>
              </a:lnTo>
              <a:lnTo>
                <a:pt x="0" y="231617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51521C-CF4F-4005-9BE2-D41EDE9C562F}">
      <dsp:nvSpPr>
        <dsp:cNvPr id="0" name=""/>
        <dsp:cNvSpPr/>
      </dsp:nvSpPr>
      <dsp:spPr>
        <a:xfrm>
          <a:off x="2599512" y="186321"/>
          <a:ext cx="1420984" cy="710492"/>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v-SE" sz="2000" b="1" kern="1200" dirty="0">
              <a:solidFill>
                <a:schemeClr val="bg1"/>
              </a:solidFill>
              <a:latin typeface="+mj-lt"/>
            </a:rPr>
            <a:t>Styrgrupp</a:t>
          </a:r>
        </a:p>
      </dsp:txBody>
      <dsp:txXfrm>
        <a:off x="2599512" y="186321"/>
        <a:ext cx="1420984" cy="710492"/>
      </dsp:txXfrm>
    </dsp:sp>
    <dsp:sp modelId="{24747750-6802-464C-A7E6-F4FF4CA8B0F4}">
      <dsp:nvSpPr>
        <dsp:cNvPr id="0" name=""/>
        <dsp:cNvSpPr/>
      </dsp:nvSpPr>
      <dsp:spPr>
        <a:xfrm>
          <a:off x="601" y="3212990"/>
          <a:ext cx="1420984" cy="710492"/>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kern="1200" dirty="0">
              <a:latin typeface="+mj-lt"/>
            </a:rPr>
            <a:t>Referensgrupp 1</a:t>
          </a:r>
        </a:p>
      </dsp:txBody>
      <dsp:txXfrm>
        <a:off x="601" y="3212990"/>
        <a:ext cx="1420984" cy="710492"/>
      </dsp:txXfrm>
    </dsp:sp>
    <dsp:sp modelId="{0CB6E86A-E3C3-4363-9508-255391FE7B4C}">
      <dsp:nvSpPr>
        <dsp:cNvPr id="0" name=""/>
        <dsp:cNvSpPr/>
      </dsp:nvSpPr>
      <dsp:spPr>
        <a:xfrm>
          <a:off x="1719993" y="3212990"/>
          <a:ext cx="1420984" cy="710492"/>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kern="1200" dirty="0">
              <a:latin typeface="+mj-lt"/>
            </a:rPr>
            <a:t>Referensgrupp 2 </a:t>
          </a:r>
        </a:p>
      </dsp:txBody>
      <dsp:txXfrm>
        <a:off x="1719993" y="3212990"/>
        <a:ext cx="1420984" cy="710492"/>
      </dsp:txXfrm>
    </dsp:sp>
    <dsp:sp modelId="{02E9B272-B1EB-4398-A6C1-B762BC31EC30}">
      <dsp:nvSpPr>
        <dsp:cNvPr id="0" name=""/>
        <dsp:cNvSpPr/>
      </dsp:nvSpPr>
      <dsp:spPr>
        <a:xfrm>
          <a:off x="3459208" y="3213019"/>
          <a:ext cx="1420984" cy="710492"/>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kern="1200" dirty="0">
              <a:latin typeface="+mj-lt"/>
            </a:rPr>
            <a:t>Referensgrupp 3</a:t>
          </a:r>
        </a:p>
      </dsp:txBody>
      <dsp:txXfrm>
        <a:off x="3459208" y="3213019"/>
        <a:ext cx="1420984" cy="710492"/>
      </dsp:txXfrm>
    </dsp:sp>
    <dsp:sp modelId="{DA4C142D-2780-4F4E-BE27-496C97BA301E}">
      <dsp:nvSpPr>
        <dsp:cNvPr id="0" name=""/>
        <dsp:cNvSpPr/>
      </dsp:nvSpPr>
      <dsp:spPr>
        <a:xfrm>
          <a:off x="5158777" y="3212990"/>
          <a:ext cx="1420984" cy="710492"/>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kern="1200" dirty="0">
              <a:latin typeface="+mj-lt"/>
            </a:rPr>
            <a:t>Referensgrupp 4</a:t>
          </a:r>
        </a:p>
      </dsp:txBody>
      <dsp:txXfrm>
        <a:off x="5158777" y="3212990"/>
        <a:ext cx="1420984" cy="710492"/>
      </dsp:txXfrm>
    </dsp:sp>
    <dsp:sp modelId="{35F757D7-FD6D-4830-A966-DB4C922DB3E6}">
      <dsp:nvSpPr>
        <dsp:cNvPr id="0" name=""/>
        <dsp:cNvSpPr/>
      </dsp:nvSpPr>
      <dsp:spPr>
        <a:xfrm>
          <a:off x="905996" y="1418258"/>
          <a:ext cx="1420984" cy="710492"/>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kern="1200" dirty="0">
              <a:latin typeface="+mj-lt"/>
            </a:rPr>
            <a:t>Kommunikation</a:t>
          </a:r>
        </a:p>
      </dsp:txBody>
      <dsp:txXfrm>
        <a:off x="905996" y="1418258"/>
        <a:ext cx="1420984" cy="710492"/>
      </dsp:txXfrm>
    </dsp:sp>
    <dsp:sp modelId="{C2A10448-603F-421F-8A0C-AAE96E005817}">
      <dsp:nvSpPr>
        <dsp:cNvPr id="0" name=""/>
        <dsp:cNvSpPr/>
      </dsp:nvSpPr>
      <dsp:spPr>
        <a:xfrm>
          <a:off x="4439843" y="2227352"/>
          <a:ext cx="1420984" cy="710492"/>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kern="1200" dirty="0">
              <a:latin typeface="+mj-lt"/>
            </a:rPr>
            <a:t>Expertgrupp</a:t>
          </a:r>
        </a:p>
      </dsp:txBody>
      <dsp:txXfrm>
        <a:off x="4439843" y="2227352"/>
        <a:ext cx="1420984" cy="710492"/>
      </dsp:txXfrm>
    </dsp:sp>
    <dsp:sp modelId="{EB16C37F-A248-4AAA-B204-0B2FEBA24EB7}">
      <dsp:nvSpPr>
        <dsp:cNvPr id="0" name=""/>
        <dsp:cNvSpPr/>
      </dsp:nvSpPr>
      <dsp:spPr>
        <a:xfrm>
          <a:off x="4424611" y="1420844"/>
          <a:ext cx="1420984" cy="710492"/>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kern="1200" dirty="0">
              <a:latin typeface="+mj-lt"/>
            </a:rPr>
            <a:t>Juristgrupp</a:t>
          </a:r>
        </a:p>
      </dsp:txBody>
      <dsp:txXfrm>
        <a:off x="4424611" y="1420844"/>
        <a:ext cx="1420984" cy="710492"/>
      </dsp:txXfrm>
    </dsp:sp>
    <dsp:sp modelId="{45BED2BC-B487-4BCF-8A44-FAED085C5780}">
      <dsp:nvSpPr>
        <dsp:cNvPr id="0" name=""/>
        <dsp:cNvSpPr/>
      </dsp:nvSpPr>
      <dsp:spPr>
        <a:xfrm>
          <a:off x="2583554" y="948509"/>
          <a:ext cx="1466911" cy="689085"/>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v-SE" sz="1600" kern="1200" dirty="0">
              <a:latin typeface="+mj-lt"/>
            </a:rPr>
            <a:t>Projektgrupp</a:t>
          </a:r>
        </a:p>
      </dsp:txBody>
      <dsp:txXfrm>
        <a:off x="2583554" y="948509"/>
        <a:ext cx="1466911" cy="689085"/>
      </dsp:txXfrm>
    </dsp:sp>
    <dsp:sp modelId="{0EE20ED0-2980-4AAF-B070-4447360A3ABB}">
      <dsp:nvSpPr>
        <dsp:cNvPr id="0" name=""/>
        <dsp:cNvSpPr/>
      </dsp:nvSpPr>
      <dsp:spPr>
        <a:xfrm>
          <a:off x="905996" y="2192766"/>
          <a:ext cx="1420984" cy="710492"/>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kern="1200" dirty="0">
              <a:latin typeface="+mj-lt"/>
            </a:rPr>
            <a:t>Utbildningsgrupp</a:t>
          </a:r>
        </a:p>
      </dsp:txBody>
      <dsp:txXfrm>
        <a:off x="905996" y="2192766"/>
        <a:ext cx="1420984" cy="7104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CCD043-0EE6-46E8-AE54-114F20EA4E2C}" type="datetimeFigureOut">
              <a:rPr lang="sv-SE" smtClean="0"/>
              <a:t>2021-01-29</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5A354C-61E4-4C30-8356-04F1CA759F9D}" type="slidenum">
              <a:rPr lang="sv-SE" smtClean="0"/>
              <a:t>‹#›</a:t>
            </a:fld>
            <a:endParaRPr lang="sv-SE"/>
          </a:p>
        </p:txBody>
      </p:sp>
    </p:spTree>
    <p:extLst>
      <p:ext uri="{BB962C8B-B14F-4D97-AF65-F5344CB8AC3E}">
        <p14:creationId xmlns:p14="http://schemas.microsoft.com/office/powerpoint/2010/main" val="1273579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0575C-B3E5-4075-991B-F316C11A0889}" type="datetimeFigureOut">
              <a:rPr lang="sv-SE" smtClean="0"/>
              <a:t>2021-01-29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D8A6A9-A336-4A4A-BFC5-D5C44F2F1280}" type="slidenum">
              <a:rPr lang="sv-SE" smtClean="0"/>
              <a:t>‹#›</a:t>
            </a:fld>
            <a:endParaRPr lang="sv-SE"/>
          </a:p>
        </p:txBody>
      </p:sp>
    </p:spTree>
    <p:extLst>
      <p:ext uri="{BB962C8B-B14F-4D97-AF65-F5344CB8AC3E}">
        <p14:creationId xmlns:p14="http://schemas.microsoft.com/office/powerpoint/2010/main" val="295093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1</a:t>
            </a:fld>
            <a:endParaRPr lang="sv-SE"/>
          </a:p>
        </p:txBody>
      </p:sp>
    </p:spTree>
    <p:extLst>
      <p:ext uri="{BB962C8B-B14F-4D97-AF65-F5344CB8AC3E}">
        <p14:creationId xmlns:p14="http://schemas.microsoft.com/office/powerpoint/2010/main" val="273703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8A6A9-A336-4A4A-BFC5-D5C44F2F128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310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11</a:t>
            </a:fld>
            <a:endParaRPr lang="sv-SE"/>
          </a:p>
        </p:txBody>
      </p:sp>
    </p:spTree>
    <p:extLst>
      <p:ext uri="{BB962C8B-B14F-4D97-AF65-F5344CB8AC3E}">
        <p14:creationId xmlns:p14="http://schemas.microsoft.com/office/powerpoint/2010/main" val="3685631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12</a:t>
            </a:fld>
            <a:endParaRPr lang="sv-SE"/>
          </a:p>
        </p:txBody>
      </p:sp>
    </p:spTree>
    <p:extLst>
      <p:ext uri="{BB962C8B-B14F-4D97-AF65-F5344CB8AC3E}">
        <p14:creationId xmlns:p14="http://schemas.microsoft.com/office/powerpoint/2010/main" val="51840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13</a:t>
            </a:fld>
            <a:endParaRPr lang="sv-SE"/>
          </a:p>
        </p:txBody>
      </p:sp>
    </p:spTree>
    <p:extLst>
      <p:ext uri="{BB962C8B-B14F-4D97-AF65-F5344CB8AC3E}">
        <p14:creationId xmlns:p14="http://schemas.microsoft.com/office/powerpoint/2010/main" val="1528766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14</a:t>
            </a:fld>
            <a:endParaRPr lang="sv-SE"/>
          </a:p>
        </p:txBody>
      </p:sp>
    </p:spTree>
    <p:extLst>
      <p:ext uri="{BB962C8B-B14F-4D97-AF65-F5344CB8AC3E}">
        <p14:creationId xmlns:p14="http://schemas.microsoft.com/office/powerpoint/2010/main" val="2020803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15</a:t>
            </a:fld>
            <a:endParaRPr lang="sv-SE"/>
          </a:p>
        </p:txBody>
      </p:sp>
    </p:spTree>
    <p:extLst>
      <p:ext uri="{BB962C8B-B14F-4D97-AF65-F5344CB8AC3E}">
        <p14:creationId xmlns:p14="http://schemas.microsoft.com/office/powerpoint/2010/main" val="1480586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16</a:t>
            </a:fld>
            <a:endParaRPr lang="sv-SE"/>
          </a:p>
        </p:txBody>
      </p:sp>
    </p:spTree>
    <p:extLst>
      <p:ext uri="{BB962C8B-B14F-4D97-AF65-F5344CB8AC3E}">
        <p14:creationId xmlns:p14="http://schemas.microsoft.com/office/powerpoint/2010/main" val="2465429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17</a:t>
            </a:fld>
            <a:endParaRPr lang="sv-SE"/>
          </a:p>
        </p:txBody>
      </p:sp>
    </p:spTree>
    <p:extLst>
      <p:ext uri="{BB962C8B-B14F-4D97-AF65-F5344CB8AC3E}">
        <p14:creationId xmlns:p14="http://schemas.microsoft.com/office/powerpoint/2010/main" val="59365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18</a:t>
            </a:fld>
            <a:endParaRPr lang="sv-SE"/>
          </a:p>
        </p:txBody>
      </p:sp>
    </p:spTree>
    <p:extLst>
      <p:ext uri="{BB962C8B-B14F-4D97-AF65-F5344CB8AC3E}">
        <p14:creationId xmlns:p14="http://schemas.microsoft.com/office/powerpoint/2010/main" val="3449587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19</a:t>
            </a:fld>
            <a:endParaRPr lang="sv-SE"/>
          </a:p>
        </p:txBody>
      </p:sp>
    </p:spTree>
    <p:extLst>
      <p:ext uri="{BB962C8B-B14F-4D97-AF65-F5344CB8AC3E}">
        <p14:creationId xmlns:p14="http://schemas.microsoft.com/office/powerpoint/2010/main" val="315721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2</a:t>
            </a:fld>
            <a:endParaRPr lang="sv-SE"/>
          </a:p>
        </p:txBody>
      </p:sp>
    </p:spTree>
    <p:extLst>
      <p:ext uri="{BB962C8B-B14F-4D97-AF65-F5344CB8AC3E}">
        <p14:creationId xmlns:p14="http://schemas.microsoft.com/office/powerpoint/2010/main" val="2453473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3</a:t>
            </a:fld>
            <a:endParaRPr lang="sv-SE"/>
          </a:p>
        </p:txBody>
      </p:sp>
    </p:spTree>
    <p:extLst>
      <p:ext uri="{BB962C8B-B14F-4D97-AF65-F5344CB8AC3E}">
        <p14:creationId xmlns:p14="http://schemas.microsoft.com/office/powerpoint/2010/main" val="414279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4</a:t>
            </a:fld>
            <a:endParaRPr lang="sv-SE"/>
          </a:p>
        </p:txBody>
      </p:sp>
    </p:spTree>
    <p:extLst>
      <p:ext uri="{BB962C8B-B14F-4D97-AF65-F5344CB8AC3E}">
        <p14:creationId xmlns:p14="http://schemas.microsoft.com/office/powerpoint/2010/main" val="239938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i="0"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5</a:t>
            </a:fld>
            <a:endParaRPr lang="sv-SE"/>
          </a:p>
        </p:txBody>
      </p:sp>
    </p:spTree>
    <p:extLst>
      <p:ext uri="{BB962C8B-B14F-4D97-AF65-F5344CB8AC3E}">
        <p14:creationId xmlns:p14="http://schemas.microsoft.com/office/powerpoint/2010/main" val="320313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5"/>
          </p:nvPr>
        </p:nvSpPr>
        <p:spPr/>
        <p:txBody>
          <a:bodyPr/>
          <a:lstStyle/>
          <a:p>
            <a:fld id="{3ED8A6A9-A336-4A4A-BFC5-D5C44F2F1280}" type="slidenum">
              <a:rPr lang="sv-SE" smtClean="0"/>
              <a:t>6</a:t>
            </a:fld>
            <a:endParaRPr lang="sv-SE"/>
          </a:p>
        </p:txBody>
      </p:sp>
    </p:spTree>
    <p:extLst>
      <p:ext uri="{BB962C8B-B14F-4D97-AF65-F5344CB8AC3E}">
        <p14:creationId xmlns:p14="http://schemas.microsoft.com/office/powerpoint/2010/main" val="221089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8A6A9-A336-4A4A-BFC5-D5C44F2F128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4814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8A6A9-A336-4A4A-BFC5-D5C44F2F1280}" type="slidenum">
              <a:rPr lang="sv-SE" smtClean="0"/>
              <a:t>8</a:t>
            </a:fld>
            <a:endParaRPr lang="sv-SE"/>
          </a:p>
        </p:txBody>
      </p:sp>
    </p:spTree>
    <p:extLst>
      <p:ext uri="{BB962C8B-B14F-4D97-AF65-F5344CB8AC3E}">
        <p14:creationId xmlns:p14="http://schemas.microsoft.com/office/powerpoint/2010/main" val="114199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8A6A9-A336-4A4A-BFC5-D5C44F2F128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9329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pic>
        <p:nvPicPr>
          <p:cNvPr id="4" name="Picture 4" descr="Kompassros_vit_NY.emf"/>
          <p:cNvPicPr>
            <a:picLocks noChangeAspect="1"/>
          </p:cNvPicPr>
          <p:nvPr userDrawn="1"/>
        </p:nvPicPr>
        <p:blipFill>
          <a:blip r:embed="rId2"/>
          <a:srcRect/>
          <a:stretch>
            <a:fillRect/>
          </a:stretch>
        </p:blipFill>
        <p:spPr bwMode="auto">
          <a:xfrm>
            <a:off x="0" y="0"/>
            <a:ext cx="3919538" cy="3905251"/>
          </a:xfrm>
          <a:prstGeom prst="rect">
            <a:avLst/>
          </a:prstGeom>
          <a:noFill/>
          <a:ln w="9525">
            <a:noFill/>
            <a:miter lim="800000"/>
            <a:headEnd/>
            <a:tailEnd/>
          </a:ln>
        </p:spPr>
      </p:pic>
      <p:sp>
        <p:nvSpPr>
          <p:cNvPr id="6" name="Platshållare för text 5"/>
          <p:cNvSpPr>
            <a:spLocks noGrp="1"/>
          </p:cNvSpPr>
          <p:nvPr>
            <p:ph type="body" sz="quarter" idx="10" hasCustomPrompt="1"/>
          </p:nvPr>
        </p:nvSpPr>
        <p:spPr>
          <a:xfrm>
            <a:off x="1498940" y="3073947"/>
            <a:ext cx="6023729" cy="1267532"/>
          </a:xfrm>
          <a:prstGeom prst="rect">
            <a:avLst/>
          </a:prstGeom>
        </p:spPr>
        <p:txBody>
          <a:bodyPr/>
          <a:lstStyle>
            <a:lvl1pPr marL="0" indent="0">
              <a:buNone/>
              <a:defRPr sz="2800" baseline="0">
                <a:solidFill>
                  <a:schemeClr val="bg1"/>
                </a:solidFill>
              </a:defRPr>
            </a:lvl1pPr>
          </a:lstStyle>
          <a:p>
            <a:pPr lvl="0"/>
            <a:r>
              <a:rPr lang="sv-SE" dirty="0"/>
              <a:t>RUBRIK</a:t>
            </a:r>
          </a:p>
          <a:p>
            <a:pPr lvl="0"/>
            <a:r>
              <a:rPr lang="sv-SE" sz="1600" dirty="0"/>
              <a:t>Används som paussida när man byter presentatör eller avsnitt</a:t>
            </a:r>
            <a:endParaRPr lang="sv-SE" dirty="0"/>
          </a:p>
        </p:txBody>
      </p:sp>
    </p:spTree>
    <p:extLst>
      <p:ext uri="{BB962C8B-B14F-4D97-AF65-F5344CB8AC3E}">
        <p14:creationId xmlns:p14="http://schemas.microsoft.com/office/powerpoint/2010/main" val="405529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kollage och 1 valfri ruta för innehåll">
    <p:spTree>
      <p:nvGrpSpPr>
        <p:cNvPr id="1" name=""/>
        <p:cNvGrpSpPr/>
        <p:nvPr/>
      </p:nvGrpSpPr>
      <p:grpSpPr>
        <a:xfrm>
          <a:off x="0" y="0"/>
          <a:ext cx="0" cy="0"/>
          <a:chOff x="0" y="0"/>
          <a:chExt cx="0" cy="0"/>
        </a:xfrm>
      </p:grpSpPr>
      <p:sp>
        <p:nvSpPr>
          <p:cNvPr id="6" name="Platshållare för bild 6"/>
          <p:cNvSpPr>
            <a:spLocks noGrp="1"/>
          </p:cNvSpPr>
          <p:nvPr>
            <p:ph type="pic" sz="quarter" idx="11"/>
          </p:nvPr>
        </p:nvSpPr>
        <p:spPr>
          <a:xfrm>
            <a:off x="5362618" y="4249713"/>
            <a:ext cx="1771339" cy="1514007"/>
          </a:xfrm>
          <a:prstGeom prst="rect">
            <a:avLst/>
          </a:prstGeom>
        </p:spPr>
        <p:txBody>
          <a:bodyPr/>
          <a:lstStyle/>
          <a:p>
            <a:r>
              <a:rPr lang="sv-SE"/>
              <a:t>Klicka på ikonen för att lägga till en bild</a:t>
            </a:r>
          </a:p>
        </p:txBody>
      </p:sp>
      <p:sp>
        <p:nvSpPr>
          <p:cNvPr id="10" name="Platshållare för bild 6"/>
          <p:cNvSpPr>
            <a:spLocks noGrp="1"/>
          </p:cNvSpPr>
          <p:nvPr>
            <p:ph type="pic" sz="quarter" idx="12"/>
          </p:nvPr>
        </p:nvSpPr>
        <p:spPr>
          <a:xfrm>
            <a:off x="5351489" y="1489023"/>
            <a:ext cx="1790190" cy="2648263"/>
          </a:xfrm>
          <a:prstGeom prst="rect">
            <a:avLst/>
          </a:prstGeom>
        </p:spPr>
        <p:txBody>
          <a:bodyPr/>
          <a:lstStyle/>
          <a:p>
            <a:r>
              <a:rPr lang="sv-SE"/>
              <a:t>Klicka på ikonen för att lägga till en bild</a:t>
            </a:r>
          </a:p>
        </p:txBody>
      </p:sp>
      <p:sp>
        <p:nvSpPr>
          <p:cNvPr id="17" name="Platshållare för bild 6"/>
          <p:cNvSpPr>
            <a:spLocks noGrp="1"/>
          </p:cNvSpPr>
          <p:nvPr>
            <p:ph type="pic" sz="quarter" idx="14"/>
          </p:nvPr>
        </p:nvSpPr>
        <p:spPr>
          <a:xfrm>
            <a:off x="7217954" y="1479030"/>
            <a:ext cx="1771339" cy="1514007"/>
          </a:xfrm>
          <a:prstGeom prst="rect">
            <a:avLst/>
          </a:prstGeom>
        </p:spPr>
        <p:txBody>
          <a:bodyPr/>
          <a:lstStyle/>
          <a:p>
            <a:r>
              <a:rPr lang="sv-SE"/>
              <a:t>Klicka på ikonen för att lägga till en bild</a:t>
            </a:r>
            <a:endParaRPr lang="sv-SE" dirty="0"/>
          </a:p>
        </p:txBody>
      </p:sp>
      <p:sp>
        <p:nvSpPr>
          <p:cNvPr id="18" name="Platshållare för bild 6"/>
          <p:cNvSpPr>
            <a:spLocks noGrp="1"/>
          </p:cNvSpPr>
          <p:nvPr>
            <p:ph type="pic" sz="quarter" idx="15"/>
          </p:nvPr>
        </p:nvSpPr>
        <p:spPr>
          <a:xfrm>
            <a:off x="7244071" y="3110459"/>
            <a:ext cx="1790190" cy="2648263"/>
          </a:xfrm>
          <a:prstGeom prst="rect">
            <a:avLst/>
          </a:prstGeom>
        </p:spPr>
        <p:txBody>
          <a:bodyPr/>
          <a:lstStyle/>
          <a:p>
            <a:r>
              <a:rPr lang="sv-SE"/>
              <a:t>Klicka på ikonen för att lägga till en bild</a:t>
            </a:r>
          </a:p>
        </p:txBody>
      </p:sp>
      <p:sp>
        <p:nvSpPr>
          <p:cNvPr id="5" name="Platshållare för innehåll 4"/>
          <p:cNvSpPr>
            <a:spLocks noGrp="1"/>
          </p:cNvSpPr>
          <p:nvPr>
            <p:ph sz="quarter" idx="16"/>
          </p:nvPr>
        </p:nvSpPr>
        <p:spPr>
          <a:xfrm>
            <a:off x="509588" y="1439057"/>
            <a:ext cx="4692650" cy="4331507"/>
          </a:xfrm>
          <a:prstGeom prst="rect">
            <a:avLst/>
          </a:prstGeom>
        </p:spPr>
        <p:txBody>
          <a:bodyPr/>
          <a:lstStyle>
            <a:lvl2pPr>
              <a:defRPr sz="1800"/>
            </a:lvl2pPr>
            <a:lvl3pPr>
              <a:defRPr sz="1600"/>
            </a:lvl3pPr>
          </a:lstStyle>
          <a:p>
            <a:pPr lvl="0"/>
            <a:r>
              <a:rPr lang="sv-SE"/>
              <a:t>Klicka här för att ändra format på bakgrundstexten</a:t>
            </a:r>
          </a:p>
          <a:p>
            <a:pPr lvl="1"/>
            <a:r>
              <a:rPr lang="sv-SE"/>
              <a:t>Nivå två</a:t>
            </a:r>
          </a:p>
          <a:p>
            <a:pPr lvl="2"/>
            <a:r>
              <a:rPr lang="sv-SE"/>
              <a:t>Nivå tre</a:t>
            </a:r>
          </a:p>
        </p:txBody>
      </p:sp>
      <p:sp>
        <p:nvSpPr>
          <p:cNvPr id="8" name="Platshållare för text 4"/>
          <p:cNvSpPr>
            <a:spLocks noGrp="1"/>
          </p:cNvSpPr>
          <p:nvPr>
            <p:ph type="body" sz="quarter" idx="10" hasCustomPrompt="1"/>
          </p:nvPr>
        </p:nvSpPr>
        <p:spPr>
          <a:xfrm>
            <a:off x="4549202" y="223104"/>
            <a:ext cx="4448175" cy="276225"/>
          </a:xfrm>
          <a:prstGeom prst="rect">
            <a:avLst/>
          </a:prstGeom>
        </p:spPr>
        <p:txBody>
          <a:bodyPr/>
          <a:lstStyle>
            <a:lvl1pPr marL="0" indent="0" algn="r">
              <a:buNone/>
              <a:defRPr sz="1800">
                <a:solidFill>
                  <a:schemeClr val="bg1">
                    <a:lumMod val="65000"/>
                  </a:schemeClr>
                </a:solidFill>
              </a:defRPr>
            </a:lvl1pPr>
          </a:lstStyle>
          <a:p>
            <a:pPr lvl="0"/>
            <a:r>
              <a:rPr lang="sv-SE" sz="1800" dirty="0"/>
              <a:t>Rubrik/tema/ämne</a:t>
            </a:r>
            <a:endParaRPr lang="sv-SE" dirty="0"/>
          </a:p>
        </p:txBody>
      </p:sp>
      <p:sp>
        <p:nvSpPr>
          <p:cNvPr id="15" name="Rektangel 14"/>
          <p:cNvSpPr/>
          <p:nvPr userDrawn="1"/>
        </p:nvSpPr>
        <p:spPr>
          <a:xfrm>
            <a:off x="0" y="5809586"/>
            <a:ext cx="2085174" cy="1048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033"/>
            <a:ext cx="2973936" cy="721421"/>
          </a:xfrm>
          <a:prstGeom prst="rect">
            <a:avLst/>
          </a:prstGeom>
        </p:spPr>
      </p:pic>
    </p:spTree>
    <p:extLst>
      <p:ext uri="{BB962C8B-B14F-4D97-AF65-F5344CB8AC3E}">
        <p14:creationId xmlns:p14="http://schemas.microsoft.com/office/powerpoint/2010/main" val="101018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rutor för valfritt innehåll">
    <p:spTree>
      <p:nvGrpSpPr>
        <p:cNvPr id="1" name=""/>
        <p:cNvGrpSpPr/>
        <p:nvPr/>
      </p:nvGrpSpPr>
      <p:grpSpPr>
        <a:xfrm>
          <a:off x="0" y="0"/>
          <a:ext cx="0" cy="0"/>
          <a:chOff x="0" y="0"/>
          <a:chExt cx="0" cy="0"/>
        </a:xfrm>
      </p:grpSpPr>
      <p:sp>
        <p:nvSpPr>
          <p:cNvPr id="17" name="Platshållare för innehåll 2"/>
          <p:cNvSpPr>
            <a:spLocks noGrp="1"/>
          </p:cNvSpPr>
          <p:nvPr>
            <p:ph sz="quarter" idx="16"/>
          </p:nvPr>
        </p:nvSpPr>
        <p:spPr>
          <a:xfrm>
            <a:off x="149902" y="3239882"/>
            <a:ext cx="2908092" cy="2861117"/>
          </a:xfrm>
          <a:prstGeom prst="rect">
            <a:avLst/>
          </a:prstGeom>
        </p:spPr>
        <p:txBody>
          <a:bodyPr/>
          <a:lstStyle>
            <a:lvl1pPr marL="0" indent="0">
              <a:buNone/>
              <a:defRPr sz="1800"/>
            </a:lvl1pPr>
          </a:lstStyle>
          <a:p>
            <a:pPr lvl="0"/>
            <a:r>
              <a:rPr lang="sv-SE"/>
              <a:t>Klicka här för att ändra format på bakgrundstexten</a:t>
            </a:r>
          </a:p>
        </p:txBody>
      </p:sp>
      <p:sp>
        <p:nvSpPr>
          <p:cNvPr id="18" name="Platshållare för innehåll 2"/>
          <p:cNvSpPr>
            <a:spLocks noGrp="1"/>
          </p:cNvSpPr>
          <p:nvPr>
            <p:ph sz="quarter" idx="17"/>
          </p:nvPr>
        </p:nvSpPr>
        <p:spPr>
          <a:xfrm>
            <a:off x="6163457" y="3242380"/>
            <a:ext cx="2820909" cy="2861117"/>
          </a:xfrm>
          <a:prstGeom prst="rect">
            <a:avLst/>
          </a:prstGeom>
        </p:spPr>
        <p:txBody>
          <a:bodyPr/>
          <a:lstStyle>
            <a:lvl1pPr marL="0" indent="0">
              <a:buNone/>
              <a:defRPr sz="1800"/>
            </a:lvl1pPr>
          </a:lstStyle>
          <a:p>
            <a:pPr lvl="0"/>
            <a:r>
              <a:rPr lang="sv-SE"/>
              <a:t>Klicka här för att ändra format på bakgrundstexten</a:t>
            </a:r>
          </a:p>
        </p:txBody>
      </p:sp>
      <p:sp>
        <p:nvSpPr>
          <p:cNvPr id="19" name="Platshållare för innehåll 2"/>
          <p:cNvSpPr>
            <a:spLocks noGrp="1"/>
          </p:cNvSpPr>
          <p:nvPr>
            <p:ph sz="quarter" idx="18"/>
          </p:nvPr>
        </p:nvSpPr>
        <p:spPr>
          <a:xfrm>
            <a:off x="3156679" y="3242380"/>
            <a:ext cx="2908092" cy="2861117"/>
          </a:xfrm>
          <a:prstGeom prst="rect">
            <a:avLst/>
          </a:prstGeom>
        </p:spPr>
        <p:txBody>
          <a:bodyPr/>
          <a:lstStyle>
            <a:lvl1pPr marL="0" indent="0">
              <a:buNone/>
              <a:defRPr sz="1800"/>
            </a:lvl1pPr>
          </a:lstStyle>
          <a:p>
            <a:pPr lvl="0"/>
            <a:r>
              <a:rPr lang="sv-SE"/>
              <a:t>Klicka här för att ändra format på bakgrundstexten</a:t>
            </a:r>
          </a:p>
        </p:txBody>
      </p:sp>
      <p:sp>
        <p:nvSpPr>
          <p:cNvPr id="23" name="Platshållare för innehåll 2"/>
          <p:cNvSpPr>
            <a:spLocks noGrp="1"/>
          </p:cNvSpPr>
          <p:nvPr>
            <p:ph sz="quarter" idx="19"/>
          </p:nvPr>
        </p:nvSpPr>
        <p:spPr>
          <a:xfrm>
            <a:off x="152400" y="244345"/>
            <a:ext cx="2908092" cy="2861117"/>
          </a:xfrm>
          <a:prstGeom prst="rect">
            <a:avLst/>
          </a:prstGeom>
        </p:spPr>
        <p:txBody>
          <a:bodyPr/>
          <a:lstStyle>
            <a:lvl1pPr marL="0" indent="0">
              <a:buNone/>
              <a:defRPr sz="1800"/>
            </a:lvl1pPr>
          </a:lstStyle>
          <a:p>
            <a:pPr lvl="0"/>
            <a:r>
              <a:rPr lang="sv-SE"/>
              <a:t>Klicka här för att ändra format på bakgrundstexten</a:t>
            </a:r>
          </a:p>
        </p:txBody>
      </p:sp>
      <p:sp>
        <p:nvSpPr>
          <p:cNvPr id="24" name="Platshållare för innehåll 2"/>
          <p:cNvSpPr>
            <a:spLocks noGrp="1"/>
          </p:cNvSpPr>
          <p:nvPr>
            <p:ph sz="quarter" idx="20"/>
          </p:nvPr>
        </p:nvSpPr>
        <p:spPr>
          <a:xfrm>
            <a:off x="6165954" y="246844"/>
            <a:ext cx="2820909" cy="2861117"/>
          </a:xfrm>
          <a:prstGeom prst="rect">
            <a:avLst/>
          </a:prstGeom>
        </p:spPr>
        <p:txBody>
          <a:bodyPr/>
          <a:lstStyle>
            <a:lvl1pPr marL="0" indent="0">
              <a:buNone/>
              <a:defRPr sz="1800"/>
            </a:lvl1pPr>
          </a:lstStyle>
          <a:p>
            <a:pPr lvl="0"/>
            <a:r>
              <a:rPr lang="sv-SE"/>
              <a:t>Klicka här för att ändra format på bakgrundstexten</a:t>
            </a:r>
          </a:p>
        </p:txBody>
      </p:sp>
      <p:sp>
        <p:nvSpPr>
          <p:cNvPr id="25" name="Platshållare för innehåll 2"/>
          <p:cNvSpPr>
            <a:spLocks noGrp="1"/>
          </p:cNvSpPr>
          <p:nvPr>
            <p:ph sz="quarter" idx="21"/>
          </p:nvPr>
        </p:nvSpPr>
        <p:spPr>
          <a:xfrm>
            <a:off x="3159177" y="246844"/>
            <a:ext cx="2908092" cy="2861117"/>
          </a:xfrm>
          <a:prstGeom prst="rect">
            <a:avLst/>
          </a:prstGeom>
        </p:spPr>
        <p:txBody>
          <a:bodyPr/>
          <a:lstStyle>
            <a:lvl1pPr marL="0" indent="0">
              <a:buNone/>
              <a:defRPr sz="1800"/>
            </a:lvl1pPr>
          </a:lstStyle>
          <a:p>
            <a:pPr lvl="0"/>
            <a:r>
              <a:rPr lang="sv-SE"/>
              <a:t>Klicka här för att ändra format på bakgrundstexten</a:t>
            </a:r>
          </a:p>
        </p:txBody>
      </p:sp>
      <p:sp>
        <p:nvSpPr>
          <p:cNvPr id="13" name="Rektangel 12"/>
          <p:cNvSpPr/>
          <p:nvPr userDrawn="1"/>
        </p:nvSpPr>
        <p:spPr>
          <a:xfrm>
            <a:off x="0" y="5809586"/>
            <a:ext cx="2085174" cy="1048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033"/>
            <a:ext cx="2973936" cy="721421"/>
          </a:xfrm>
          <a:prstGeom prst="rect">
            <a:avLst/>
          </a:prstGeom>
        </p:spPr>
      </p:pic>
    </p:spTree>
    <p:extLst>
      <p:ext uri="{BB962C8B-B14F-4D97-AF65-F5344CB8AC3E}">
        <p14:creationId xmlns:p14="http://schemas.microsoft.com/office/powerpoint/2010/main" val="1765185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rutor för valfritt innehåll">
    <p:spTree>
      <p:nvGrpSpPr>
        <p:cNvPr id="1" name=""/>
        <p:cNvGrpSpPr/>
        <p:nvPr/>
      </p:nvGrpSpPr>
      <p:grpSpPr>
        <a:xfrm>
          <a:off x="0" y="0"/>
          <a:ext cx="0" cy="0"/>
          <a:chOff x="0" y="0"/>
          <a:chExt cx="0" cy="0"/>
        </a:xfrm>
      </p:grpSpPr>
      <p:sp>
        <p:nvSpPr>
          <p:cNvPr id="15" name="Platshållare för bild 6"/>
          <p:cNvSpPr>
            <a:spLocks noGrp="1"/>
          </p:cNvSpPr>
          <p:nvPr>
            <p:ph type="pic" sz="quarter" idx="11"/>
          </p:nvPr>
        </p:nvSpPr>
        <p:spPr>
          <a:xfrm>
            <a:off x="6043536" y="220898"/>
            <a:ext cx="2880000" cy="2960687"/>
          </a:xfrm>
          <a:prstGeom prst="rect">
            <a:avLst/>
          </a:prstGeom>
        </p:spPr>
        <p:txBody>
          <a:bodyPr/>
          <a:lstStyle/>
          <a:p>
            <a:r>
              <a:rPr lang="sv-SE"/>
              <a:t>Klicka på ikonen för att lägga till en bild</a:t>
            </a:r>
          </a:p>
        </p:txBody>
      </p:sp>
      <p:sp>
        <p:nvSpPr>
          <p:cNvPr id="16" name="Platshållare för bild 6"/>
          <p:cNvSpPr>
            <a:spLocks noGrp="1"/>
          </p:cNvSpPr>
          <p:nvPr>
            <p:ph type="pic" sz="quarter" idx="12"/>
          </p:nvPr>
        </p:nvSpPr>
        <p:spPr>
          <a:xfrm>
            <a:off x="3029264" y="220898"/>
            <a:ext cx="2880000" cy="2978175"/>
          </a:xfrm>
          <a:prstGeom prst="rect">
            <a:avLst/>
          </a:prstGeom>
        </p:spPr>
        <p:txBody>
          <a:bodyPr/>
          <a:lstStyle/>
          <a:p>
            <a:r>
              <a:rPr lang="sv-SE"/>
              <a:t>Klicka på ikonen för att lägga till en bild</a:t>
            </a:r>
          </a:p>
        </p:txBody>
      </p:sp>
      <p:sp>
        <p:nvSpPr>
          <p:cNvPr id="12" name="Platshållare för bild 6"/>
          <p:cNvSpPr>
            <a:spLocks noGrp="1"/>
          </p:cNvSpPr>
          <p:nvPr>
            <p:ph type="pic" sz="quarter" idx="13"/>
          </p:nvPr>
        </p:nvSpPr>
        <p:spPr>
          <a:xfrm>
            <a:off x="6031044" y="3341350"/>
            <a:ext cx="2880000" cy="2960687"/>
          </a:xfrm>
          <a:prstGeom prst="rect">
            <a:avLst/>
          </a:prstGeom>
        </p:spPr>
        <p:txBody>
          <a:bodyPr/>
          <a:lstStyle/>
          <a:p>
            <a:r>
              <a:rPr lang="sv-SE"/>
              <a:t>Klicka på ikonen för att lägga till en bild</a:t>
            </a:r>
          </a:p>
        </p:txBody>
      </p:sp>
      <p:sp>
        <p:nvSpPr>
          <p:cNvPr id="13" name="Platshållare för bild 6"/>
          <p:cNvSpPr>
            <a:spLocks noGrp="1"/>
          </p:cNvSpPr>
          <p:nvPr>
            <p:ph type="pic" sz="quarter" idx="14"/>
          </p:nvPr>
        </p:nvSpPr>
        <p:spPr>
          <a:xfrm>
            <a:off x="3016772" y="3341350"/>
            <a:ext cx="2880000" cy="2978175"/>
          </a:xfrm>
          <a:prstGeom prst="rect">
            <a:avLst/>
          </a:prstGeom>
        </p:spPr>
        <p:txBody>
          <a:bodyPr/>
          <a:lstStyle/>
          <a:p>
            <a:r>
              <a:rPr lang="sv-SE"/>
              <a:t>Klicka på ikonen för att lägga till en bild</a:t>
            </a:r>
          </a:p>
        </p:txBody>
      </p:sp>
      <p:sp>
        <p:nvSpPr>
          <p:cNvPr id="11" name="Rektangel 10"/>
          <p:cNvSpPr/>
          <p:nvPr userDrawn="1"/>
        </p:nvSpPr>
        <p:spPr>
          <a:xfrm>
            <a:off x="0" y="5809586"/>
            <a:ext cx="2085174" cy="1048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033"/>
            <a:ext cx="2973936" cy="721421"/>
          </a:xfrm>
          <a:prstGeom prst="rect">
            <a:avLst/>
          </a:prstGeom>
        </p:spPr>
      </p:pic>
    </p:spTree>
    <p:extLst>
      <p:ext uri="{BB962C8B-B14F-4D97-AF65-F5344CB8AC3E}">
        <p14:creationId xmlns:p14="http://schemas.microsoft.com/office/powerpoint/2010/main" val="93560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med 6 små bilder">
    <p:spTree>
      <p:nvGrpSpPr>
        <p:cNvPr id="1" name=""/>
        <p:cNvGrpSpPr/>
        <p:nvPr/>
      </p:nvGrpSpPr>
      <p:grpSpPr>
        <a:xfrm>
          <a:off x="0" y="0"/>
          <a:ext cx="0" cy="0"/>
          <a:chOff x="0" y="0"/>
          <a:chExt cx="0" cy="0"/>
        </a:xfrm>
      </p:grpSpPr>
      <p:sp>
        <p:nvSpPr>
          <p:cNvPr id="2" name="Title 1"/>
          <p:cNvSpPr>
            <a:spLocks noGrp="1"/>
          </p:cNvSpPr>
          <p:nvPr>
            <p:ph type="title"/>
          </p:nvPr>
        </p:nvSpPr>
        <p:spPr>
          <a:xfrm>
            <a:off x="2400924" y="661220"/>
            <a:ext cx="6580682" cy="720725"/>
          </a:xfrm>
          <a:prstGeom prst="rect">
            <a:avLst/>
          </a:prstGeom>
        </p:spPr>
        <p:txBody>
          <a:bodyPr/>
          <a:lstStyle>
            <a:lvl1pPr algn="r">
              <a:defRPr sz="2800"/>
            </a:lvl1pPr>
          </a:lstStyle>
          <a:p>
            <a:r>
              <a:rPr lang="sv-SE"/>
              <a:t>Klicka här för att ändra format</a:t>
            </a:r>
            <a:endParaRPr lang="sv-SE" dirty="0"/>
          </a:p>
        </p:txBody>
      </p:sp>
      <p:sp>
        <p:nvSpPr>
          <p:cNvPr id="6" name="Platshållare för bild 6"/>
          <p:cNvSpPr>
            <a:spLocks noGrp="1"/>
          </p:cNvSpPr>
          <p:nvPr>
            <p:ph type="pic" sz="quarter" idx="11"/>
          </p:nvPr>
        </p:nvSpPr>
        <p:spPr>
          <a:xfrm>
            <a:off x="6897974" y="1941242"/>
            <a:ext cx="2098624" cy="1514007"/>
          </a:xfrm>
          <a:prstGeom prst="rect">
            <a:avLst/>
          </a:prstGeom>
        </p:spPr>
        <p:txBody>
          <a:bodyPr/>
          <a:lstStyle/>
          <a:p>
            <a:r>
              <a:rPr lang="sv-SE"/>
              <a:t>Klicka på ikonen för att lägga till en bild</a:t>
            </a:r>
          </a:p>
        </p:txBody>
      </p:sp>
      <p:sp>
        <p:nvSpPr>
          <p:cNvPr id="10" name="Platshållare för bild 6"/>
          <p:cNvSpPr>
            <a:spLocks noGrp="1"/>
          </p:cNvSpPr>
          <p:nvPr>
            <p:ph type="pic" sz="quarter" idx="12"/>
          </p:nvPr>
        </p:nvSpPr>
        <p:spPr>
          <a:xfrm>
            <a:off x="4673603" y="1953734"/>
            <a:ext cx="2098624" cy="1514007"/>
          </a:xfrm>
          <a:prstGeom prst="rect">
            <a:avLst/>
          </a:prstGeom>
        </p:spPr>
        <p:txBody>
          <a:bodyPr/>
          <a:lstStyle/>
          <a:p>
            <a:r>
              <a:rPr lang="sv-SE"/>
              <a:t>Klicka på ikonen för att lägga till en bild</a:t>
            </a:r>
          </a:p>
        </p:txBody>
      </p:sp>
      <p:sp>
        <p:nvSpPr>
          <p:cNvPr id="11" name="Platshållare för bild 6"/>
          <p:cNvSpPr>
            <a:spLocks noGrp="1"/>
          </p:cNvSpPr>
          <p:nvPr>
            <p:ph type="pic" sz="quarter" idx="13"/>
          </p:nvPr>
        </p:nvSpPr>
        <p:spPr>
          <a:xfrm>
            <a:off x="2449232" y="1956233"/>
            <a:ext cx="2098624" cy="1514007"/>
          </a:xfrm>
          <a:prstGeom prst="rect">
            <a:avLst/>
          </a:prstGeom>
        </p:spPr>
        <p:txBody>
          <a:bodyPr/>
          <a:lstStyle/>
          <a:p>
            <a:r>
              <a:rPr lang="sv-SE"/>
              <a:t>Klicka på ikonen för att lägga till en bild</a:t>
            </a:r>
          </a:p>
        </p:txBody>
      </p:sp>
      <p:sp>
        <p:nvSpPr>
          <p:cNvPr id="15" name="Platshållare för bild 6"/>
          <p:cNvSpPr>
            <a:spLocks noGrp="1"/>
          </p:cNvSpPr>
          <p:nvPr>
            <p:ph type="pic" sz="quarter" idx="14"/>
          </p:nvPr>
        </p:nvSpPr>
        <p:spPr>
          <a:xfrm>
            <a:off x="6903799" y="3972388"/>
            <a:ext cx="2098624" cy="1514007"/>
          </a:xfrm>
          <a:prstGeom prst="rect">
            <a:avLst/>
          </a:prstGeom>
        </p:spPr>
        <p:txBody>
          <a:bodyPr/>
          <a:lstStyle/>
          <a:p>
            <a:r>
              <a:rPr lang="sv-SE"/>
              <a:t>Klicka på ikonen för att lägga till en bild</a:t>
            </a:r>
          </a:p>
        </p:txBody>
      </p:sp>
      <p:sp>
        <p:nvSpPr>
          <p:cNvPr id="16" name="Platshållare för bild 6"/>
          <p:cNvSpPr>
            <a:spLocks noGrp="1"/>
          </p:cNvSpPr>
          <p:nvPr>
            <p:ph type="pic" sz="quarter" idx="15"/>
          </p:nvPr>
        </p:nvSpPr>
        <p:spPr>
          <a:xfrm>
            <a:off x="4679428" y="3984881"/>
            <a:ext cx="2098624" cy="1514007"/>
          </a:xfrm>
          <a:prstGeom prst="rect">
            <a:avLst/>
          </a:prstGeom>
        </p:spPr>
        <p:txBody>
          <a:bodyPr/>
          <a:lstStyle/>
          <a:p>
            <a:r>
              <a:rPr lang="sv-SE"/>
              <a:t>Klicka på ikonen för att lägga till en bild</a:t>
            </a:r>
          </a:p>
        </p:txBody>
      </p:sp>
      <p:sp>
        <p:nvSpPr>
          <p:cNvPr id="17" name="Platshållare för bild 6"/>
          <p:cNvSpPr>
            <a:spLocks noGrp="1"/>
          </p:cNvSpPr>
          <p:nvPr>
            <p:ph type="pic" sz="quarter" idx="16"/>
          </p:nvPr>
        </p:nvSpPr>
        <p:spPr>
          <a:xfrm>
            <a:off x="2455057" y="3987378"/>
            <a:ext cx="2098624" cy="1514007"/>
          </a:xfrm>
          <a:prstGeom prst="rect">
            <a:avLst/>
          </a:prstGeom>
        </p:spPr>
        <p:txBody>
          <a:bodyPr/>
          <a:lstStyle/>
          <a:p>
            <a:r>
              <a:rPr lang="sv-SE"/>
              <a:t>Klicka på ikonen för att lägga till en bild</a:t>
            </a:r>
          </a:p>
        </p:txBody>
      </p:sp>
      <p:pic>
        <p:nvPicPr>
          <p:cNvPr id="22" name="Bildobjekt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033"/>
            <a:ext cx="2973936" cy="721421"/>
          </a:xfrm>
          <a:prstGeom prst="rect">
            <a:avLst/>
          </a:prstGeom>
        </p:spPr>
      </p:pic>
    </p:spTree>
    <p:extLst>
      <p:ext uri="{BB962C8B-B14F-4D97-AF65-F5344CB8AC3E}">
        <p14:creationId xmlns:p14="http://schemas.microsoft.com/office/powerpoint/2010/main" val="1338994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Rektangel 6"/>
          <p:cNvSpPr/>
          <p:nvPr userDrawn="1"/>
        </p:nvSpPr>
        <p:spPr>
          <a:xfrm>
            <a:off x="0" y="5809586"/>
            <a:ext cx="2085174" cy="1048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033"/>
            <a:ext cx="2973936" cy="72142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p>
            <a:r>
              <a:rPr lang="sv-SE"/>
              <a:t>Klicka här för att ändra format</a:t>
            </a:r>
          </a:p>
        </p:txBody>
      </p:sp>
      <p:sp>
        <p:nvSpPr>
          <p:cNvPr id="3" name="Rectangle 13"/>
          <p:cNvSpPr>
            <a:spLocks noGrp="1" noChangeArrowheads="1"/>
          </p:cNvSpPr>
          <p:nvPr>
            <p:ph type="dt" sz="half" idx="10"/>
          </p:nvPr>
        </p:nvSpPr>
        <p:spPr>
          <a:xfrm>
            <a:off x="822328" y="6238878"/>
            <a:ext cx="1927225" cy="238125"/>
          </a:xfrm>
          <a:prstGeom prst="rect">
            <a:avLst/>
          </a:prstGeom>
        </p:spPr>
        <p:txBody>
          <a:bodyPr/>
          <a:lstStyle>
            <a:lvl1pPr>
              <a:defRPr/>
            </a:lvl1pPr>
          </a:lstStyle>
          <a:p>
            <a:pPr defTabSz="685800">
              <a:defRPr/>
            </a:pPr>
            <a:fld id="{225331A9-C344-489B-999B-6B58837D8F0F}" type="datetime3">
              <a:rPr lang="en-US" smtClean="0">
                <a:solidFill>
                  <a:srgbClr val="0C0A08"/>
                </a:solidFill>
              </a:rPr>
              <a:pPr defTabSz="685800">
                <a:defRPr/>
              </a:pPr>
              <a:t>29 January 2021</a:t>
            </a:fld>
            <a:endParaRPr lang="en-US">
              <a:solidFill>
                <a:srgbClr val="0C0A08"/>
              </a:solidFill>
            </a:endParaRPr>
          </a:p>
        </p:txBody>
      </p:sp>
      <p:sp>
        <p:nvSpPr>
          <p:cNvPr id="4" name="Rectangle 14"/>
          <p:cNvSpPr>
            <a:spLocks noGrp="1" noChangeArrowheads="1"/>
          </p:cNvSpPr>
          <p:nvPr>
            <p:ph type="ftr" sz="quarter" idx="11"/>
          </p:nvPr>
        </p:nvSpPr>
        <p:spPr>
          <a:xfrm>
            <a:off x="2700340" y="6237288"/>
            <a:ext cx="3887787" cy="476251"/>
          </a:xfrm>
          <a:prstGeom prst="rect">
            <a:avLst/>
          </a:prstGeom>
        </p:spPr>
        <p:txBody>
          <a:bodyPr/>
          <a:lstStyle>
            <a:lvl1pPr>
              <a:defRPr/>
            </a:lvl1pPr>
          </a:lstStyle>
          <a:p>
            <a:pPr defTabSz="685800">
              <a:defRPr/>
            </a:pPr>
            <a:endParaRPr lang="en-US">
              <a:solidFill>
                <a:srgbClr val="0C0A08"/>
              </a:solidFill>
            </a:endParaRPr>
          </a:p>
        </p:txBody>
      </p:sp>
      <p:sp>
        <p:nvSpPr>
          <p:cNvPr id="5" name="Rectangle 15"/>
          <p:cNvSpPr>
            <a:spLocks noGrp="1" noChangeArrowheads="1"/>
          </p:cNvSpPr>
          <p:nvPr>
            <p:ph type="sldNum" sz="quarter" idx="12"/>
          </p:nvPr>
        </p:nvSpPr>
        <p:spPr>
          <a:xfrm>
            <a:off x="423864" y="6237291"/>
            <a:ext cx="493712" cy="282575"/>
          </a:xfrm>
          <a:prstGeom prst="rect">
            <a:avLst/>
          </a:prstGeom>
        </p:spPr>
        <p:txBody>
          <a:bodyPr/>
          <a:lstStyle>
            <a:lvl1pPr>
              <a:defRPr/>
            </a:lvl1pPr>
          </a:lstStyle>
          <a:p>
            <a:pPr defTabSz="685800">
              <a:defRPr/>
            </a:pPr>
            <a:fld id="{07E18AB6-AB86-4971-9097-66A232FB6B2B}" type="slidenum">
              <a:rPr lang="en-US" smtClean="0">
                <a:solidFill>
                  <a:srgbClr val="0C0A08"/>
                </a:solidFill>
              </a:rPr>
              <a:pPr defTabSz="685800">
                <a:defRPr/>
              </a:pPr>
              <a:t>‹#›</a:t>
            </a:fld>
            <a:endParaRPr lang="en-US" dirty="0">
              <a:solidFill>
                <a:srgbClr val="0C0A08"/>
              </a:solidFill>
            </a:endParaRPr>
          </a:p>
        </p:txBody>
      </p:sp>
      <p:sp>
        <p:nvSpPr>
          <p:cNvPr id="11" name="Rektangel 10"/>
          <p:cNvSpPr/>
          <p:nvPr userDrawn="1"/>
        </p:nvSpPr>
        <p:spPr>
          <a:xfrm>
            <a:off x="0" y="5809586"/>
            <a:ext cx="2085174" cy="1048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033"/>
            <a:ext cx="2973936" cy="721421"/>
          </a:xfrm>
          <a:prstGeom prst="rect">
            <a:avLst/>
          </a:prstGeom>
        </p:spPr>
      </p:pic>
    </p:spTree>
    <p:extLst>
      <p:ext uri="{BB962C8B-B14F-4D97-AF65-F5344CB8AC3E}">
        <p14:creationId xmlns:p14="http://schemas.microsoft.com/office/powerpoint/2010/main" val="5849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resentatö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00000" y="2880000"/>
            <a:ext cx="5861782" cy="1151455"/>
          </a:xfrm>
          <a:prstGeom prst="rect">
            <a:avLst/>
          </a:prstGeom>
        </p:spPr>
        <p:txBody>
          <a:bodyPr/>
          <a:lstStyle>
            <a:lvl1pPr>
              <a:defRPr sz="2400" b="0">
                <a:solidFill>
                  <a:srgbClr val="00B0F0"/>
                </a:solidFill>
              </a:defRPr>
            </a:lvl1pPr>
          </a:lstStyle>
          <a:p>
            <a:r>
              <a:rPr lang="sv-SE" dirty="0"/>
              <a:t>Ämne</a:t>
            </a:r>
          </a:p>
        </p:txBody>
      </p:sp>
      <p:sp>
        <p:nvSpPr>
          <p:cNvPr id="3" name="Subtitle 2"/>
          <p:cNvSpPr>
            <a:spLocks noGrp="1"/>
          </p:cNvSpPr>
          <p:nvPr>
            <p:ph type="subTitle" idx="1" hasCustomPrompt="1"/>
          </p:nvPr>
        </p:nvSpPr>
        <p:spPr>
          <a:xfrm>
            <a:off x="1801092" y="3617673"/>
            <a:ext cx="5888182" cy="1272983"/>
          </a:xfrm>
          <a:prstGeom prst="rect">
            <a:avLst/>
          </a:prstGeom>
        </p:spPr>
        <p:txBody>
          <a:bodyPr lIns="0" tIns="0" rIns="0" bIns="0"/>
          <a:lstStyle>
            <a:lvl1pPr marL="0" indent="0" algn="l">
              <a:lnSpc>
                <a:spcPct val="150000"/>
              </a:lnSpc>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a:t>
            </a:r>
          </a:p>
        </p:txBody>
      </p:sp>
      <p:sp>
        <p:nvSpPr>
          <p:cNvPr id="4" name="Date Placeholder 3"/>
          <p:cNvSpPr>
            <a:spLocks noGrp="1"/>
          </p:cNvSpPr>
          <p:nvPr>
            <p:ph type="dt" sz="half" idx="10"/>
          </p:nvPr>
        </p:nvSpPr>
        <p:spPr>
          <a:xfrm>
            <a:off x="6844176" y="6328642"/>
            <a:ext cx="2133600" cy="365125"/>
          </a:xfrm>
          <a:prstGeom prst="rect">
            <a:avLst/>
          </a:prstGeom>
        </p:spPr>
        <p:txBody>
          <a:bodyPr/>
          <a:lstStyle>
            <a:lvl1pPr algn="r" fontAlgn="auto">
              <a:spcBef>
                <a:spcPts val="0"/>
              </a:spcBef>
              <a:spcAft>
                <a:spcPts val="0"/>
              </a:spcAft>
              <a:defRPr sz="1200">
                <a:solidFill>
                  <a:schemeClr val="tx1">
                    <a:lumMod val="50000"/>
                    <a:lumOff val="50000"/>
                  </a:schemeClr>
                </a:solidFill>
                <a:latin typeface="Arial" pitchFamily="34" charset="0"/>
                <a:cs typeface="Arial" pitchFamily="34" charset="0"/>
              </a:defRPr>
            </a:lvl1pPr>
          </a:lstStyle>
          <a:p>
            <a:pPr>
              <a:defRPr/>
            </a:pPr>
            <a:fld id="{6EEAA447-A0D1-458A-A357-F2DD2D3EDEB5}" type="datetimeFigureOut">
              <a:rPr lang="sv-SE" smtClean="0"/>
              <a:pPr>
                <a:defRPr/>
              </a:pPr>
              <a:t>2021-01-29</a:t>
            </a:fld>
            <a:endParaRPr lang="sv-SE" dirty="0"/>
          </a:p>
        </p:txBody>
      </p:sp>
      <p:sp>
        <p:nvSpPr>
          <p:cNvPr id="8" name="Rektangel 7"/>
          <p:cNvSpPr/>
          <p:nvPr userDrawn="1"/>
        </p:nvSpPr>
        <p:spPr>
          <a:xfrm>
            <a:off x="0" y="5809586"/>
            <a:ext cx="2085174" cy="1048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4" name="Rubrik 3"/>
          <p:cNvSpPr>
            <a:spLocks noGrp="1"/>
          </p:cNvSpPr>
          <p:nvPr>
            <p:ph type="title"/>
          </p:nvPr>
        </p:nvSpPr>
        <p:spPr>
          <a:xfrm>
            <a:off x="962025" y="971550"/>
            <a:ext cx="7292975" cy="720725"/>
          </a:xfrm>
          <a:prstGeom prst="rect">
            <a:avLst/>
          </a:prstGeom>
        </p:spPr>
        <p:txBody>
          <a:bodyPr/>
          <a:lstStyle>
            <a:lvl1pPr>
              <a:defRPr sz="3200"/>
            </a:lvl1pPr>
          </a:lstStyle>
          <a:p>
            <a:r>
              <a:rPr lang="sv-SE"/>
              <a:t>Klicka här för att ändra format</a:t>
            </a:r>
            <a:endParaRPr lang="sv-SE" dirty="0"/>
          </a:p>
        </p:txBody>
      </p:sp>
      <p:sp>
        <p:nvSpPr>
          <p:cNvPr id="6" name="Content Placeholder 2"/>
          <p:cNvSpPr>
            <a:spLocks noGrp="1"/>
          </p:cNvSpPr>
          <p:nvPr>
            <p:ph idx="1"/>
          </p:nvPr>
        </p:nvSpPr>
        <p:spPr>
          <a:xfrm>
            <a:off x="974361" y="1800001"/>
            <a:ext cx="7210269" cy="4137323"/>
          </a:xfrm>
          <a:prstGeom prst="rect">
            <a:avLst/>
          </a:prstGeom>
        </p:spPr>
        <p:txBody>
          <a:bodyPr>
            <a:normAutofit/>
          </a:bodyPr>
          <a:lstStyle>
            <a:lvl1pPr>
              <a:lnSpc>
                <a:spcPct val="100000"/>
              </a:lnSpc>
              <a:spcAft>
                <a:spcPts val="600"/>
              </a:spcAft>
              <a:defRPr sz="2000">
                <a:solidFill>
                  <a:schemeClr val="tx1"/>
                </a:solidFill>
                <a:latin typeface="Arial" pitchFamily="34" charset="0"/>
                <a:cs typeface="Arial" pitchFamily="34" charset="0"/>
              </a:defRPr>
            </a:lvl1pPr>
            <a:lvl2pPr>
              <a:lnSpc>
                <a:spcPct val="100000"/>
              </a:lnSpc>
              <a:spcAft>
                <a:spcPts val="600"/>
              </a:spcAft>
              <a:defRPr sz="1800">
                <a:solidFill>
                  <a:schemeClr val="tx1"/>
                </a:solidFill>
                <a:latin typeface="Arial" pitchFamily="34" charset="0"/>
                <a:cs typeface="Arial" pitchFamily="34" charset="0"/>
              </a:defRPr>
            </a:lvl2pPr>
            <a:lvl3pPr>
              <a:lnSpc>
                <a:spcPct val="100000"/>
              </a:lnSpc>
              <a:spcAft>
                <a:spcPts val="600"/>
              </a:spcAft>
              <a:defRPr sz="1600">
                <a:solidFill>
                  <a:schemeClr val="tx1"/>
                </a:solidFill>
                <a:latin typeface="Arial" pitchFamily="34" charset="0"/>
                <a:cs typeface="Arial" pitchFamily="34" charset="0"/>
              </a:defRPr>
            </a:lvl3pPr>
            <a:lvl4pPr>
              <a:lnSpc>
                <a:spcPct val="100000"/>
              </a:lnSpc>
              <a:spcBef>
                <a:spcPts val="0"/>
              </a:spcBef>
              <a:spcAft>
                <a:spcPts val="600"/>
              </a:spcAft>
              <a:defRPr sz="2000">
                <a:solidFill>
                  <a:schemeClr val="tx1"/>
                </a:solidFill>
                <a:latin typeface="Arial" pitchFamily="34" charset="0"/>
                <a:cs typeface="Arial" pitchFamily="34" charset="0"/>
              </a:defRPr>
            </a:lvl4pPr>
            <a:lvl5pPr>
              <a:lnSpc>
                <a:spcPct val="100000"/>
              </a:lnSpc>
              <a:spcAft>
                <a:spcPts val="600"/>
              </a:spcAft>
              <a:defRPr sz="2000">
                <a:solidFill>
                  <a:schemeClr val="tx1"/>
                </a:solidFill>
                <a:latin typeface="Arial" pitchFamily="34" charset="0"/>
                <a:cs typeface="Arial" pitchFamily="34" charset="0"/>
              </a:defRPr>
            </a:lvl5pPr>
          </a:lstStyle>
          <a:p>
            <a:pPr lvl="0"/>
            <a:r>
              <a:rPr lang="sv-SE"/>
              <a:t>Klicka här för att ändra format på bakgrundstexten</a:t>
            </a:r>
          </a:p>
          <a:p>
            <a:pPr lvl="1"/>
            <a:r>
              <a:rPr lang="sv-SE"/>
              <a:t>Nivå två</a:t>
            </a:r>
          </a:p>
          <a:p>
            <a:pPr lvl="2"/>
            <a:r>
              <a:rPr lang="sv-SE"/>
              <a:t>Nivå tre</a:t>
            </a:r>
          </a:p>
        </p:txBody>
      </p:sp>
      <p:sp>
        <p:nvSpPr>
          <p:cNvPr id="10" name="Rektangel 9"/>
          <p:cNvSpPr/>
          <p:nvPr userDrawn="1"/>
        </p:nvSpPr>
        <p:spPr>
          <a:xfrm>
            <a:off x="0" y="5809586"/>
            <a:ext cx="2085174" cy="1048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033"/>
            <a:ext cx="2973936" cy="721421"/>
          </a:xfrm>
          <a:prstGeom prst="rect">
            <a:avLst/>
          </a:prstGeom>
        </p:spPr>
      </p:pic>
    </p:spTree>
    <p:extLst>
      <p:ext uri="{BB962C8B-B14F-4D97-AF65-F5344CB8AC3E}">
        <p14:creationId xmlns:p14="http://schemas.microsoft.com/office/powerpoint/2010/main" val="201058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11" name="Platshållare för innehåll 4"/>
          <p:cNvSpPr>
            <a:spLocks noGrp="1"/>
          </p:cNvSpPr>
          <p:nvPr>
            <p:ph idx="10"/>
          </p:nvPr>
        </p:nvSpPr>
        <p:spPr>
          <a:xfrm>
            <a:off x="979215" y="1797199"/>
            <a:ext cx="3526110" cy="4137323"/>
          </a:xfrm>
          <a:prstGeom prst="rect">
            <a:avLst/>
          </a:prstGeom>
        </p:spPr>
        <p:txBody>
          <a:bodyPr/>
          <a:lstStyle/>
          <a:p>
            <a:pPr lvl="0"/>
            <a:r>
              <a:rPr lang="sv-SE"/>
              <a:t>Klicka här för att ändra format på bakgrundstexten</a:t>
            </a:r>
          </a:p>
        </p:txBody>
      </p:sp>
      <p:sp>
        <p:nvSpPr>
          <p:cNvPr id="6" name="Platshållare för innehåll 4"/>
          <p:cNvSpPr>
            <a:spLocks noGrp="1"/>
          </p:cNvSpPr>
          <p:nvPr>
            <p:ph idx="11"/>
          </p:nvPr>
        </p:nvSpPr>
        <p:spPr>
          <a:xfrm>
            <a:off x="4665390" y="1797199"/>
            <a:ext cx="3526110" cy="4137323"/>
          </a:xfrm>
          <a:prstGeom prst="rect">
            <a:avLst/>
          </a:prstGeom>
        </p:spPr>
        <p:txBody>
          <a:bodyPr/>
          <a:lstStyle/>
          <a:p>
            <a:pPr lvl="0"/>
            <a:r>
              <a:rPr lang="sv-SE"/>
              <a:t>Klicka här för att ändra format på bakgrundstexten</a:t>
            </a:r>
          </a:p>
        </p:txBody>
      </p:sp>
      <p:sp>
        <p:nvSpPr>
          <p:cNvPr id="5" name="Rubrik 3"/>
          <p:cNvSpPr>
            <a:spLocks noGrp="1"/>
          </p:cNvSpPr>
          <p:nvPr>
            <p:ph type="title"/>
          </p:nvPr>
        </p:nvSpPr>
        <p:spPr>
          <a:xfrm>
            <a:off x="962025" y="971550"/>
            <a:ext cx="7292975" cy="720725"/>
          </a:xfrm>
          <a:prstGeom prst="rect">
            <a:avLst/>
          </a:prstGeom>
        </p:spPr>
        <p:txBody>
          <a:bodyPr/>
          <a:lstStyle>
            <a:lvl1pPr>
              <a:defRPr sz="3200"/>
            </a:lvl1pPr>
          </a:lstStyle>
          <a:p>
            <a:r>
              <a:rPr lang="sv-SE"/>
              <a:t>Klicka här för att ändra format</a:t>
            </a:r>
            <a:endParaRPr lang="sv-SE" dirty="0"/>
          </a:p>
        </p:txBody>
      </p:sp>
      <p:sp>
        <p:nvSpPr>
          <p:cNvPr id="13" name="Rektangel 12"/>
          <p:cNvSpPr/>
          <p:nvPr userDrawn="1"/>
        </p:nvSpPr>
        <p:spPr>
          <a:xfrm>
            <a:off x="0" y="5809586"/>
            <a:ext cx="2085174" cy="1048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033"/>
            <a:ext cx="2973936" cy="721421"/>
          </a:xfrm>
          <a:prstGeom prst="rect">
            <a:avLst/>
          </a:prstGeom>
        </p:spPr>
      </p:pic>
    </p:spTree>
    <p:extLst>
      <p:ext uri="{BB962C8B-B14F-4D97-AF65-F5344CB8AC3E}">
        <p14:creationId xmlns:p14="http://schemas.microsoft.com/office/powerpoint/2010/main" val="40599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i 1 ruta">
    <p:spTree>
      <p:nvGrpSpPr>
        <p:cNvPr id="1" name=""/>
        <p:cNvGrpSpPr/>
        <p:nvPr/>
      </p:nvGrpSpPr>
      <p:grpSpPr>
        <a:xfrm>
          <a:off x="0" y="0"/>
          <a:ext cx="0" cy="0"/>
          <a:chOff x="0" y="0"/>
          <a:chExt cx="0" cy="0"/>
        </a:xfrm>
      </p:grpSpPr>
      <p:sp>
        <p:nvSpPr>
          <p:cNvPr id="3" name="Content Placeholder 2"/>
          <p:cNvSpPr>
            <a:spLocks noGrp="1"/>
          </p:cNvSpPr>
          <p:nvPr>
            <p:ph idx="1"/>
          </p:nvPr>
        </p:nvSpPr>
        <p:spPr>
          <a:xfrm>
            <a:off x="974361" y="1800001"/>
            <a:ext cx="7210269" cy="4137323"/>
          </a:xfrm>
          <a:prstGeom prst="rect">
            <a:avLst/>
          </a:prstGeom>
        </p:spPr>
        <p:txBody>
          <a:bodyPr>
            <a:normAutofit/>
          </a:bodyPr>
          <a:lstStyle>
            <a:lvl1pPr>
              <a:lnSpc>
                <a:spcPct val="100000"/>
              </a:lnSpc>
              <a:spcAft>
                <a:spcPts val="600"/>
              </a:spcAft>
              <a:defRPr sz="2000">
                <a:solidFill>
                  <a:schemeClr val="tx1"/>
                </a:solidFill>
                <a:latin typeface="Arial" pitchFamily="34" charset="0"/>
                <a:cs typeface="Arial" pitchFamily="34" charset="0"/>
              </a:defRPr>
            </a:lvl1pPr>
            <a:lvl2pPr>
              <a:lnSpc>
                <a:spcPct val="100000"/>
              </a:lnSpc>
              <a:spcAft>
                <a:spcPts val="600"/>
              </a:spcAft>
              <a:defRPr sz="1800">
                <a:solidFill>
                  <a:schemeClr val="tx1"/>
                </a:solidFill>
                <a:latin typeface="Arial" pitchFamily="34" charset="0"/>
                <a:cs typeface="Arial" pitchFamily="34" charset="0"/>
              </a:defRPr>
            </a:lvl2pPr>
            <a:lvl3pPr>
              <a:lnSpc>
                <a:spcPct val="100000"/>
              </a:lnSpc>
              <a:spcAft>
                <a:spcPts val="600"/>
              </a:spcAft>
              <a:defRPr sz="1600">
                <a:solidFill>
                  <a:schemeClr val="tx1"/>
                </a:solidFill>
                <a:latin typeface="Arial" pitchFamily="34" charset="0"/>
                <a:cs typeface="Arial" pitchFamily="34" charset="0"/>
              </a:defRPr>
            </a:lvl3pPr>
            <a:lvl4pPr>
              <a:lnSpc>
                <a:spcPct val="100000"/>
              </a:lnSpc>
              <a:spcBef>
                <a:spcPts val="0"/>
              </a:spcBef>
              <a:spcAft>
                <a:spcPts val="600"/>
              </a:spcAft>
              <a:defRPr sz="2000">
                <a:solidFill>
                  <a:schemeClr val="tx1"/>
                </a:solidFill>
                <a:latin typeface="Arial" pitchFamily="34" charset="0"/>
                <a:cs typeface="Arial" pitchFamily="34" charset="0"/>
              </a:defRPr>
            </a:lvl4pPr>
            <a:lvl5pPr>
              <a:lnSpc>
                <a:spcPct val="100000"/>
              </a:lnSpc>
              <a:spcAft>
                <a:spcPts val="600"/>
              </a:spcAft>
              <a:defRPr sz="2000">
                <a:solidFill>
                  <a:schemeClr val="tx1"/>
                </a:solidFill>
                <a:latin typeface="Arial" pitchFamily="34" charset="0"/>
                <a:cs typeface="Arial" pitchFamily="34" charset="0"/>
              </a:defRPr>
            </a:lvl5pPr>
          </a:lstStyle>
          <a:p>
            <a:pPr lvl="0"/>
            <a:r>
              <a:rPr lang="sv-SE"/>
              <a:t>Klicka här för att ändra format på bakgrundstexten</a:t>
            </a:r>
          </a:p>
          <a:p>
            <a:pPr lvl="1"/>
            <a:r>
              <a:rPr lang="sv-SE"/>
              <a:t>Nivå två</a:t>
            </a:r>
          </a:p>
          <a:p>
            <a:pPr lvl="2"/>
            <a:r>
              <a:rPr lang="sv-SE"/>
              <a:t>Nivå tre</a:t>
            </a:r>
          </a:p>
        </p:txBody>
      </p:sp>
      <p:sp>
        <p:nvSpPr>
          <p:cNvPr id="5" name="Platshållare för text 4"/>
          <p:cNvSpPr>
            <a:spLocks noGrp="1"/>
          </p:cNvSpPr>
          <p:nvPr>
            <p:ph type="body" sz="quarter" idx="10" hasCustomPrompt="1"/>
          </p:nvPr>
        </p:nvSpPr>
        <p:spPr>
          <a:xfrm>
            <a:off x="4549202" y="223104"/>
            <a:ext cx="4448175" cy="276225"/>
          </a:xfrm>
          <a:prstGeom prst="rect">
            <a:avLst/>
          </a:prstGeom>
        </p:spPr>
        <p:txBody>
          <a:bodyPr/>
          <a:lstStyle>
            <a:lvl1pPr marL="0" indent="0" algn="r">
              <a:buNone/>
              <a:defRPr sz="1800">
                <a:solidFill>
                  <a:schemeClr val="bg1">
                    <a:lumMod val="65000"/>
                  </a:schemeClr>
                </a:solidFill>
              </a:defRPr>
            </a:lvl1pPr>
          </a:lstStyle>
          <a:p>
            <a:pPr lvl="0"/>
            <a:r>
              <a:rPr lang="sv-SE" sz="1800" dirty="0"/>
              <a:t>Rubrik/tema/ämne</a:t>
            </a:r>
            <a:endParaRPr lang="sv-SE" dirty="0"/>
          </a:p>
        </p:txBody>
      </p:sp>
      <p:sp>
        <p:nvSpPr>
          <p:cNvPr id="8" name="Rektangel 7"/>
          <p:cNvSpPr/>
          <p:nvPr userDrawn="1"/>
        </p:nvSpPr>
        <p:spPr>
          <a:xfrm>
            <a:off x="0" y="5809586"/>
            <a:ext cx="2085174" cy="1048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033"/>
            <a:ext cx="2973936" cy="72142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i 2 ruto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5600" y="1800000"/>
            <a:ext cx="3446498" cy="4360957"/>
          </a:xfrm>
          <a:prstGeom prst="rect">
            <a:avLst/>
          </a:prstGeom>
        </p:spPr>
        <p:txBody>
          <a:bodyPr>
            <a:normAutofit/>
          </a:bodyPr>
          <a:lstStyle>
            <a:lvl1pPr>
              <a:defRPr sz="2000"/>
            </a:lvl1pPr>
            <a:lvl2pPr>
              <a:defRPr sz="1800"/>
            </a:lvl2pPr>
            <a:lvl3pPr>
              <a:defRPr sz="1600"/>
            </a:lvl3pPr>
            <a:lvl4pPr>
              <a:defRPr sz="2000"/>
            </a:lvl4pPr>
            <a:lvl5pPr>
              <a:defRPr sz="20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p:txBody>
      </p:sp>
      <p:sp>
        <p:nvSpPr>
          <p:cNvPr id="10" name="Content Placeholder 2"/>
          <p:cNvSpPr>
            <a:spLocks noGrp="1"/>
          </p:cNvSpPr>
          <p:nvPr>
            <p:ph sz="half" idx="13"/>
          </p:nvPr>
        </p:nvSpPr>
        <p:spPr>
          <a:xfrm>
            <a:off x="4740630" y="1800000"/>
            <a:ext cx="3446498" cy="4360957"/>
          </a:xfrm>
          <a:prstGeom prst="rect">
            <a:avLst/>
          </a:prstGeom>
        </p:spPr>
        <p:txBody>
          <a:bodyPr>
            <a:normAutofit/>
          </a:bodyPr>
          <a:lstStyle>
            <a:lvl1pPr>
              <a:defRPr sz="2000"/>
            </a:lvl1pPr>
            <a:lvl2pPr>
              <a:defRPr sz="1800"/>
            </a:lvl2pPr>
            <a:lvl3pPr>
              <a:defRPr sz="1600"/>
            </a:lvl3pPr>
            <a:lvl4pPr>
              <a:defRPr sz="2000"/>
            </a:lvl4pPr>
            <a:lvl5pPr>
              <a:defRPr sz="20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p:txBody>
      </p:sp>
      <p:sp>
        <p:nvSpPr>
          <p:cNvPr id="5" name="Platshållare för text 4"/>
          <p:cNvSpPr>
            <a:spLocks noGrp="1"/>
          </p:cNvSpPr>
          <p:nvPr>
            <p:ph type="body" sz="quarter" idx="10" hasCustomPrompt="1"/>
          </p:nvPr>
        </p:nvSpPr>
        <p:spPr>
          <a:xfrm>
            <a:off x="5401475" y="167238"/>
            <a:ext cx="3672342" cy="276225"/>
          </a:xfrm>
          <a:prstGeom prst="rect">
            <a:avLst/>
          </a:prstGeom>
        </p:spPr>
        <p:txBody>
          <a:bodyPr/>
          <a:lstStyle>
            <a:lvl1pPr marL="0" indent="0" algn="r">
              <a:buNone/>
              <a:defRPr sz="1800">
                <a:solidFill>
                  <a:schemeClr val="bg1">
                    <a:lumMod val="65000"/>
                  </a:schemeClr>
                </a:solidFill>
              </a:defRPr>
            </a:lvl1pPr>
          </a:lstStyle>
          <a:p>
            <a:pPr lvl="0"/>
            <a:r>
              <a:rPr lang="sv-SE" sz="1800" dirty="0"/>
              <a:t>Rubrik/tema/ämne</a:t>
            </a:r>
            <a:endParaRPr lang="sv-SE" dirty="0"/>
          </a:p>
        </p:txBody>
      </p:sp>
      <p:sp>
        <p:nvSpPr>
          <p:cNvPr id="12" name="Rektangel 11"/>
          <p:cNvSpPr/>
          <p:nvPr userDrawn="1"/>
        </p:nvSpPr>
        <p:spPr>
          <a:xfrm>
            <a:off x="0" y="5809586"/>
            <a:ext cx="2085174" cy="1048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033"/>
            <a:ext cx="2973936" cy="72142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re bilder">
    <p:spTree>
      <p:nvGrpSpPr>
        <p:cNvPr id="1" name=""/>
        <p:cNvGrpSpPr/>
        <p:nvPr/>
      </p:nvGrpSpPr>
      <p:grpSpPr>
        <a:xfrm>
          <a:off x="0" y="0"/>
          <a:ext cx="0" cy="0"/>
          <a:chOff x="0" y="0"/>
          <a:chExt cx="0" cy="0"/>
        </a:xfrm>
      </p:grpSpPr>
      <p:sp>
        <p:nvSpPr>
          <p:cNvPr id="2" name="Title 1"/>
          <p:cNvSpPr>
            <a:spLocks noGrp="1"/>
          </p:cNvSpPr>
          <p:nvPr>
            <p:ph type="title"/>
          </p:nvPr>
        </p:nvSpPr>
        <p:spPr>
          <a:xfrm>
            <a:off x="975600" y="2520000"/>
            <a:ext cx="7254000" cy="720725"/>
          </a:xfrm>
          <a:prstGeom prst="rect">
            <a:avLst/>
          </a:prstGeom>
        </p:spPr>
        <p:txBody>
          <a:bodyPr/>
          <a:lstStyle>
            <a:lvl1pPr>
              <a:defRPr sz="2800"/>
            </a:lvl1pPr>
          </a:lstStyle>
          <a:p>
            <a:r>
              <a:rPr lang="sv-SE"/>
              <a:t>Klicka här för att ändra format</a:t>
            </a:r>
            <a:endParaRPr lang="sv-SE" dirty="0"/>
          </a:p>
        </p:txBody>
      </p:sp>
      <p:sp>
        <p:nvSpPr>
          <p:cNvPr id="7" name="Platshållare för bild 6"/>
          <p:cNvSpPr>
            <a:spLocks noGrp="1"/>
          </p:cNvSpPr>
          <p:nvPr>
            <p:ph type="pic" sz="quarter" idx="10"/>
          </p:nvPr>
        </p:nvSpPr>
        <p:spPr>
          <a:xfrm>
            <a:off x="974362" y="3357798"/>
            <a:ext cx="2338465" cy="1514007"/>
          </a:xfrm>
          <a:prstGeom prst="rect">
            <a:avLst/>
          </a:prstGeom>
        </p:spPr>
        <p:txBody>
          <a:bodyPr/>
          <a:lstStyle/>
          <a:p>
            <a:r>
              <a:rPr lang="sv-SE"/>
              <a:t>Klicka på ikonen för att lägga till en bild</a:t>
            </a:r>
          </a:p>
        </p:txBody>
      </p:sp>
      <p:sp>
        <p:nvSpPr>
          <p:cNvPr id="8" name="Platshållare för bild 6"/>
          <p:cNvSpPr>
            <a:spLocks noGrp="1"/>
          </p:cNvSpPr>
          <p:nvPr>
            <p:ph type="pic" sz="quarter" idx="11"/>
          </p:nvPr>
        </p:nvSpPr>
        <p:spPr>
          <a:xfrm>
            <a:off x="5923614" y="3345306"/>
            <a:ext cx="2338465" cy="1514007"/>
          </a:xfrm>
          <a:prstGeom prst="rect">
            <a:avLst/>
          </a:prstGeom>
        </p:spPr>
        <p:txBody>
          <a:bodyPr/>
          <a:lstStyle/>
          <a:p>
            <a:r>
              <a:rPr lang="sv-SE"/>
              <a:t>Klicka på ikonen för att lägga till en bild</a:t>
            </a:r>
          </a:p>
        </p:txBody>
      </p:sp>
      <p:sp>
        <p:nvSpPr>
          <p:cNvPr id="9" name="Platshållare för bild 6"/>
          <p:cNvSpPr>
            <a:spLocks noGrp="1"/>
          </p:cNvSpPr>
          <p:nvPr>
            <p:ph type="pic" sz="quarter" idx="12"/>
          </p:nvPr>
        </p:nvSpPr>
        <p:spPr>
          <a:xfrm>
            <a:off x="3448986" y="3362794"/>
            <a:ext cx="2338465" cy="1514007"/>
          </a:xfrm>
          <a:prstGeom prst="rect">
            <a:avLst/>
          </a:prstGeom>
        </p:spPr>
        <p:txBody>
          <a:bodyPr/>
          <a:lstStyle/>
          <a:p>
            <a:r>
              <a:rPr lang="sv-SE"/>
              <a:t>Klicka på ikonen för att lägga till en bild</a:t>
            </a:r>
          </a:p>
        </p:txBody>
      </p:sp>
      <p:sp>
        <p:nvSpPr>
          <p:cNvPr id="4" name="Platshållare för text 3"/>
          <p:cNvSpPr>
            <a:spLocks noGrp="1"/>
          </p:cNvSpPr>
          <p:nvPr>
            <p:ph type="body" sz="quarter" idx="13" hasCustomPrompt="1"/>
          </p:nvPr>
        </p:nvSpPr>
        <p:spPr>
          <a:xfrm>
            <a:off x="3481340" y="4975390"/>
            <a:ext cx="1343687" cy="204788"/>
          </a:xfrm>
          <a:prstGeom prst="rect">
            <a:avLst/>
          </a:prstGeom>
        </p:spPr>
        <p:txBody>
          <a:bodyPr/>
          <a:lstStyle>
            <a:lvl1pPr marL="0" indent="0">
              <a:buNone/>
              <a:defRPr sz="1400">
                <a:solidFill>
                  <a:schemeClr val="bg1">
                    <a:lumMod val="50000"/>
                  </a:schemeClr>
                </a:solidFill>
              </a:defRPr>
            </a:lvl1pPr>
          </a:lstStyle>
          <a:p>
            <a:pPr lvl="0"/>
            <a:r>
              <a:rPr lang="sv-SE" sz="1400" dirty="0"/>
              <a:t>Bildtext</a:t>
            </a:r>
            <a:endParaRPr lang="sv-SE" dirty="0"/>
          </a:p>
        </p:txBody>
      </p:sp>
      <p:sp>
        <p:nvSpPr>
          <p:cNvPr id="13" name="Platshållare för text 3"/>
          <p:cNvSpPr>
            <a:spLocks noGrp="1"/>
          </p:cNvSpPr>
          <p:nvPr>
            <p:ph type="body" sz="quarter" idx="14" hasCustomPrompt="1"/>
          </p:nvPr>
        </p:nvSpPr>
        <p:spPr>
          <a:xfrm>
            <a:off x="974360" y="4975390"/>
            <a:ext cx="1343687" cy="204788"/>
          </a:xfrm>
          <a:prstGeom prst="rect">
            <a:avLst/>
          </a:prstGeom>
        </p:spPr>
        <p:txBody>
          <a:bodyPr/>
          <a:lstStyle>
            <a:lvl1pPr marL="0" indent="0">
              <a:buNone/>
              <a:defRPr sz="1400">
                <a:solidFill>
                  <a:schemeClr val="bg1">
                    <a:lumMod val="50000"/>
                  </a:schemeClr>
                </a:solidFill>
              </a:defRPr>
            </a:lvl1pPr>
          </a:lstStyle>
          <a:p>
            <a:pPr lvl="0"/>
            <a:r>
              <a:rPr lang="sv-SE" sz="1400" dirty="0"/>
              <a:t>Bildtext</a:t>
            </a:r>
            <a:endParaRPr lang="sv-SE" dirty="0"/>
          </a:p>
        </p:txBody>
      </p:sp>
      <p:sp>
        <p:nvSpPr>
          <p:cNvPr id="14" name="Platshållare för text 3"/>
          <p:cNvSpPr>
            <a:spLocks noGrp="1"/>
          </p:cNvSpPr>
          <p:nvPr>
            <p:ph type="body" sz="quarter" idx="15" hasCustomPrompt="1"/>
          </p:nvPr>
        </p:nvSpPr>
        <p:spPr>
          <a:xfrm>
            <a:off x="5957840" y="4975390"/>
            <a:ext cx="1343687" cy="204788"/>
          </a:xfrm>
          <a:prstGeom prst="rect">
            <a:avLst/>
          </a:prstGeom>
        </p:spPr>
        <p:txBody>
          <a:bodyPr/>
          <a:lstStyle>
            <a:lvl1pPr marL="0" indent="0">
              <a:buNone/>
              <a:defRPr sz="1400">
                <a:solidFill>
                  <a:schemeClr val="bg1">
                    <a:lumMod val="50000"/>
                  </a:schemeClr>
                </a:solidFill>
              </a:defRPr>
            </a:lvl1pPr>
          </a:lstStyle>
          <a:p>
            <a:pPr lvl="0"/>
            <a:r>
              <a:rPr lang="sv-SE" sz="1400" dirty="0"/>
              <a:t>Bildtext</a:t>
            </a:r>
            <a:endParaRPr lang="sv-SE" dirty="0"/>
          </a:p>
        </p:txBody>
      </p:sp>
      <p:sp>
        <p:nvSpPr>
          <p:cNvPr id="17" name="Rektangel 16"/>
          <p:cNvSpPr/>
          <p:nvPr userDrawn="1"/>
        </p:nvSpPr>
        <p:spPr>
          <a:xfrm>
            <a:off x="0" y="5809586"/>
            <a:ext cx="2085174" cy="1048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033"/>
            <a:ext cx="2973936" cy="72142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bild med textruta">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974359" y="3357797"/>
            <a:ext cx="2520000" cy="1440000"/>
          </a:xfrm>
          <a:prstGeom prst="rect">
            <a:avLst/>
          </a:prstGeom>
        </p:spPr>
        <p:txBody>
          <a:bodyPr/>
          <a:lstStyle/>
          <a:p>
            <a:r>
              <a:rPr lang="sv-SE"/>
              <a:t>Klicka på ikonen för att lägga till en bild</a:t>
            </a:r>
          </a:p>
        </p:txBody>
      </p:sp>
      <p:sp>
        <p:nvSpPr>
          <p:cNvPr id="4" name="Platshållare för text 3"/>
          <p:cNvSpPr>
            <a:spLocks noGrp="1"/>
          </p:cNvSpPr>
          <p:nvPr>
            <p:ph type="body" sz="quarter" idx="11" hasCustomPrompt="1"/>
          </p:nvPr>
        </p:nvSpPr>
        <p:spPr>
          <a:xfrm>
            <a:off x="3822494" y="3643314"/>
            <a:ext cx="4556333" cy="749300"/>
          </a:xfrm>
          <a:prstGeom prst="rect">
            <a:avLst/>
          </a:prstGeom>
        </p:spPr>
        <p:txBody>
          <a:bodyPr/>
          <a:lstStyle>
            <a:lvl1pPr marL="0" indent="0">
              <a:buNone/>
              <a:defRPr/>
            </a:lvl1pPr>
          </a:lstStyle>
          <a:p>
            <a:pPr lvl="0"/>
            <a:r>
              <a:rPr lang="sv-SE" dirty="0"/>
              <a:t>Text</a:t>
            </a:r>
          </a:p>
        </p:txBody>
      </p:sp>
      <p:sp>
        <p:nvSpPr>
          <p:cNvPr id="11" name="Rektangel 10"/>
          <p:cNvSpPr/>
          <p:nvPr userDrawn="1"/>
        </p:nvSpPr>
        <p:spPr>
          <a:xfrm>
            <a:off x="0" y="5809586"/>
            <a:ext cx="2085174" cy="1048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033"/>
            <a:ext cx="2973936" cy="721421"/>
          </a:xfrm>
          <a:prstGeom prst="rect">
            <a:avLst/>
          </a:prstGeom>
        </p:spPr>
      </p:pic>
    </p:spTree>
    <p:extLst>
      <p:ext uri="{BB962C8B-B14F-4D97-AF65-F5344CB8AC3E}">
        <p14:creationId xmlns:p14="http://schemas.microsoft.com/office/powerpoint/2010/main" val="78799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4 bilder">
    <p:spTree>
      <p:nvGrpSpPr>
        <p:cNvPr id="1" name=""/>
        <p:cNvGrpSpPr/>
        <p:nvPr/>
      </p:nvGrpSpPr>
      <p:grpSpPr>
        <a:xfrm>
          <a:off x="0" y="0"/>
          <a:ext cx="0" cy="0"/>
          <a:chOff x="0" y="0"/>
          <a:chExt cx="0" cy="0"/>
        </a:xfrm>
      </p:grpSpPr>
      <p:sp>
        <p:nvSpPr>
          <p:cNvPr id="2" name="Title 1"/>
          <p:cNvSpPr>
            <a:spLocks noGrp="1"/>
          </p:cNvSpPr>
          <p:nvPr>
            <p:ph type="title"/>
          </p:nvPr>
        </p:nvSpPr>
        <p:spPr>
          <a:xfrm>
            <a:off x="2383436" y="2520000"/>
            <a:ext cx="6580682" cy="720725"/>
          </a:xfrm>
          <a:prstGeom prst="rect">
            <a:avLst/>
          </a:prstGeom>
        </p:spPr>
        <p:txBody>
          <a:bodyPr/>
          <a:lstStyle>
            <a:lvl1pPr algn="r">
              <a:defRPr sz="2800"/>
            </a:lvl1pPr>
          </a:lstStyle>
          <a:p>
            <a:r>
              <a:rPr lang="sv-SE"/>
              <a:t>Klicka här för att ändra format</a:t>
            </a:r>
            <a:endParaRPr lang="sv-SE" dirty="0"/>
          </a:p>
        </p:txBody>
      </p:sp>
      <p:sp>
        <p:nvSpPr>
          <p:cNvPr id="7" name="Platshållare för bild 6"/>
          <p:cNvSpPr>
            <a:spLocks noGrp="1"/>
          </p:cNvSpPr>
          <p:nvPr>
            <p:ph type="pic" sz="quarter" idx="10"/>
          </p:nvPr>
        </p:nvSpPr>
        <p:spPr>
          <a:xfrm>
            <a:off x="224861" y="3357798"/>
            <a:ext cx="2098624" cy="1514007"/>
          </a:xfrm>
          <a:prstGeom prst="rect">
            <a:avLst/>
          </a:prstGeom>
        </p:spPr>
        <p:txBody>
          <a:bodyPr/>
          <a:lstStyle/>
          <a:p>
            <a:r>
              <a:rPr lang="sv-SE"/>
              <a:t>Klicka på ikonen för att lägga till en bild</a:t>
            </a:r>
          </a:p>
        </p:txBody>
      </p:sp>
      <p:sp>
        <p:nvSpPr>
          <p:cNvPr id="6" name="Platshållare för bild 6"/>
          <p:cNvSpPr>
            <a:spLocks noGrp="1"/>
          </p:cNvSpPr>
          <p:nvPr>
            <p:ph type="pic" sz="quarter" idx="11"/>
          </p:nvPr>
        </p:nvSpPr>
        <p:spPr>
          <a:xfrm>
            <a:off x="6897974" y="3350302"/>
            <a:ext cx="2098624" cy="1514007"/>
          </a:xfrm>
          <a:prstGeom prst="rect">
            <a:avLst/>
          </a:prstGeom>
        </p:spPr>
        <p:txBody>
          <a:bodyPr/>
          <a:lstStyle/>
          <a:p>
            <a:r>
              <a:rPr lang="sv-SE"/>
              <a:t>Klicka på ikonen för att lägga till en bild</a:t>
            </a:r>
          </a:p>
        </p:txBody>
      </p:sp>
      <p:sp>
        <p:nvSpPr>
          <p:cNvPr id="10" name="Platshållare för bild 6"/>
          <p:cNvSpPr>
            <a:spLocks noGrp="1"/>
          </p:cNvSpPr>
          <p:nvPr>
            <p:ph type="pic" sz="quarter" idx="12"/>
          </p:nvPr>
        </p:nvSpPr>
        <p:spPr>
          <a:xfrm>
            <a:off x="4673603" y="3362794"/>
            <a:ext cx="2098624" cy="1514007"/>
          </a:xfrm>
          <a:prstGeom prst="rect">
            <a:avLst/>
          </a:prstGeom>
        </p:spPr>
        <p:txBody>
          <a:bodyPr/>
          <a:lstStyle/>
          <a:p>
            <a:r>
              <a:rPr lang="sv-SE"/>
              <a:t>Klicka på ikonen för att lägga till en bild</a:t>
            </a:r>
          </a:p>
        </p:txBody>
      </p:sp>
      <p:sp>
        <p:nvSpPr>
          <p:cNvPr id="11" name="Platshållare för bild 6"/>
          <p:cNvSpPr>
            <a:spLocks noGrp="1"/>
          </p:cNvSpPr>
          <p:nvPr>
            <p:ph type="pic" sz="quarter" idx="13"/>
          </p:nvPr>
        </p:nvSpPr>
        <p:spPr>
          <a:xfrm>
            <a:off x="2449232" y="3365293"/>
            <a:ext cx="2098624" cy="1514007"/>
          </a:xfrm>
          <a:prstGeom prst="rect">
            <a:avLst/>
          </a:prstGeom>
        </p:spPr>
        <p:txBody>
          <a:bodyPr/>
          <a:lstStyle/>
          <a:p>
            <a:r>
              <a:rPr lang="sv-SE"/>
              <a:t>Klicka på ikonen för att lägga till en bild</a:t>
            </a:r>
          </a:p>
        </p:txBody>
      </p:sp>
      <p:sp>
        <p:nvSpPr>
          <p:cNvPr id="5" name="Platshållare för text 4"/>
          <p:cNvSpPr>
            <a:spLocks noGrp="1"/>
          </p:cNvSpPr>
          <p:nvPr>
            <p:ph type="body" sz="quarter" idx="14" hasCustomPrompt="1"/>
          </p:nvPr>
        </p:nvSpPr>
        <p:spPr>
          <a:xfrm>
            <a:off x="157956" y="4946755"/>
            <a:ext cx="2195500" cy="374651"/>
          </a:xfrm>
          <a:prstGeom prst="rect">
            <a:avLst/>
          </a:prstGeom>
        </p:spPr>
        <p:txBody>
          <a:bodyPr/>
          <a:lstStyle>
            <a:lvl1pPr marL="0" indent="0">
              <a:buNone/>
              <a:defRPr sz="1400">
                <a:solidFill>
                  <a:schemeClr val="bg1">
                    <a:lumMod val="50000"/>
                  </a:schemeClr>
                </a:solidFill>
              </a:defRPr>
            </a:lvl1pPr>
          </a:lstStyle>
          <a:p>
            <a:pPr lvl="0"/>
            <a:r>
              <a:rPr lang="sv-SE" dirty="0"/>
              <a:t>Bildtext</a:t>
            </a:r>
          </a:p>
        </p:txBody>
      </p:sp>
      <p:sp>
        <p:nvSpPr>
          <p:cNvPr id="16" name="Platshållare för text 4"/>
          <p:cNvSpPr>
            <a:spLocks noGrp="1"/>
          </p:cNvSpPr>
          <p:nvPr>
            <p:ph type="body" sz="quarter" idx="15" hasCustomPrompt="1"/>
          </p:nvPr>
        </p:nvSpPr>
        <p:spPr>
          <a:xfrm>
            <a:off x="2438961" y="4964244"/>
            <a:ext cx="2118051" cy="374651"/>
          </a:xfrm>
          <a:prstGeom prst="rect">
            <a:avLst/>
          </a:prstGeom>
        </p:spPr>
        <p:txBody>
          <a:bodyPr/>
          <a:lstStyle>
            <a:lvl1pPr marL="0" indent="0">
              <a:buNone/>
              <a:defRPr sz="1400">
                <a:solidFill>
                  <a:schemeClr val="bg1">
                    <a:lumMod val="50000"/>
                  </a:schemeClr>
                </a:solidFill>
              </a:defRPr>
            </a:lvl1pPr>
          </a:lstStyle>
          <a:p>
            <a:pPr lvl="0"/>
            <a:r>
              <a:rPr lang="sv-SE" dirty="0"/>
              <a:t>Bildtext</a:t>
            </a:r>
          </a:p>
        </p:txBody>
      </p:sp>
      <p:sp>
        <p:nvSpPr>
          <p:cNvPr id="17" name="Platshållare för text 4"/>
          <p:cNvSpPr>
            <a:spLocks noGrp="1"/>
          </p:cNvSpPr>
          <p:nvPr>
            <p:ph type="body" sz="quarter" idx="16" hasCustomPrompt="1"/>
          </p:nvPr>
        </p:nvSpPr>
        <p:spPr>
          <a:xfrm>
            <a:off x="4642516" y="4949253"/>
            <a:ext cx="2163021" cy="374651"/>
          </a:xfrm>
          <a:prstGeom prst="rect">
            <a:avLst/>
          </a:prstGeom>
        </p:spPr>
        <p:txBody>
          <a:bodyPr/>
          <a:lstStyle>
            <a:lvl1pPr marL="0" indent="0">
              <a:buNone/>
              <a:defRPr sz="1400">
                <a:solidFill>
                  <a:schemeClr val="bg1">
                    <a:lumMod val="50000"/>
                  </a:schemeClr>
                </a:solidFill>
              </a:defRPr>
            </a:lvl1pPr>
          </a:lstStyle>
          <a:p>
            <a:pPr lvl="0"/>
            <a:r>
              <a:rPr lang="sv-SE" dirty="0"/>
              <a:t>Bildtext</a:t>
            </a:r>
          </a:p>
        </p:txBody>
      </p:sp>
      <p:sp>
        <p:nvSpPr>
          <p:cNvPr id="18" name="Platshållare för text 4"/>
          <p:cNvSpPr>
            <a:spLocks noGrp="1"/>
          </p:cNvSpPr>
          <p:nvPr>
            <p:ph type="body" sz="quarter" idx="17" hasCustomPrompt="1"/>
          </p:nvPr>
        </p:nvSpPr>
        <p:spPr>
          <a:xfrm>
            <a:off x="6873549" y="4919272"/>
            <a:ext cx="2195500" cy="374651"/>
          </a:xfrm>
          <a:prstGeom prst="rect">
            <a:avLst/>
          </a:prstGeom>
        </p:spPr>
        <p:txBody>
          <a:bodyPr/>
          <a:lstStyle>
            <a:lvl1pPr marL="0" indent="0">
              <a:buNone/>
              <a:defRPr sz="1400">
                <a:solidFill>
                  <a:schemeClr val="bg1">
                    <a:lumMod val="50000"/>
                  </a:schemeClr>
                </a:solidFill>
              </a:defRPr>
            </a:lvl1pPr>
          </a:lstStyle>
          <a:p>
            <a:pPr lvl="0"/>
            <a:r>
              <a:rPr lang="sv-SE" dirty="0"/>
              <a:t>Bildtext</a:t>
            </a:r>
          </a:p>
        </p:txBody>
      </p:sp>
      <p:sp>
        <p:nvSpPr>
          <p:cNvPr id="20" name="Rektangel 19"/>
          <p:cNvSpPr/>
          <p:nvPr userDrawn="1"/>
        </p:nvSpPr>
        <p:spPr>
          <a:xfrm>
            <a:off x="0" y="5809586"/>
            <a:ext cx="2085174" cy="1048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objekt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033"/>
            <a:ext cx="2973936" cy="721421"/>
          </a:xfrm>
          <a:prstGeom prst="rect">
            <a:avLst/>
          </a:prstGeom>
        </p:spPr>
      </p:pic>
    </p:spTree>
    <p:extLst>
      <p:ext uri="{BB962C8B-B14F-4D97-AF65-F5344CB8AC3E}">
        <p14:creationId xmlns:p14="http://schemas.microsoft.com/office/powerpoint/2010/main" val="100298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2" name="Bildobjekt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6400" y="6156000"/>
            <a:ext cx="1411200" cy="370010"/>
          </a:xfrm>
          <a:prstGeom prst="rect">
            <a:avLst/>
          </a:prstGeom>
        </p:spPr>
      </p:pic>
      <p:pic>
        <p:nvPicPr>
          <p:cNvPr id="8" name="Picture 6"/>
          <p:cNvPicPr>
            <a:picLocks noChangeAspect="1"/>
          </p:cNvPicPr>
          <p:nvPr/>
        </p:nvPicPr>
        <p:blipFill>
          <a:blip r:embed="rId18"/>
          <a:srcRect l="42532" t="42511"/>
          <a:stretch>
            <a:fillRect/>
          </a:stretch>
        </p:blipFill>
        <p:spPr bwMode="auto">
          <a:xfrm>
            <a:off x="1" y="1"/>
            <a:ext cx="3941763" cy="39433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64" r:id="rId2"/>
    <p:sldLayoutId id="2147483680" r:id="rId3"/>
    <p:sldLayoutId id="2147483681" r:id="rId4"/>
    <p:sldLayoutId id="2147483665" r:id="rId5"/>
    <p:sldLayoutId id="2147483667" r:id="rId6"/>
    <p:sldLayoutId id="2147483668" r:id="rId7"/>
    <p:sldLayoutId id="2147483677" r:id="rId8"/>
    <p:sldLayoutId id="2147483672" r:id="rId9"/>
    <p:sldLayoutId id="2147483673" r:id="rId10"/>
    <p:sldLayoutId id="2147483675" r:id="rId11"/>
    <p:sldLayoutId id="2147483676" r:id="rId12"/>
    <p:sldLayoutId id="2147483678" r:id="rId13"/>
    <p:sldLayoutId id="2147483669" r:id="rId14"/>
    <p:sldLayoutId id="2147483702" r:id="rId15"/>
  </p:sldLayoutIdLst>
  <p:txStyles>
    <p:titleStyle>
      <a:lvl1pPr algn="l" rtl="0" eaLnBrk="1" fontAlgn="base" hangingPunct="1">
        <a:spcBef>
          <a:spcPct val="0"/>
        </a:spcBef>
        <a:spcAft>
          <a:spcPct val="0"/>
        </a:spcAft>
        <a:defRPr sz="2800" b="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1"/>
          </a:solidFill>
          <a:latin typeface="Arial" charset="0"/>
          <a:cs typeface="Arial" charset="0"/>
        </a:defRPr>
      </a:lvl2pPr>
      <a:lvl3pPr algn="l" rtl="0" eaLnBrk="1" fontAlgn="base" hangingPunct="1">
        <a:spcBef>
          <a:spcPct val="0"/>
        </a:spcBef>
        <a:spcAft>
          <a:spcPct val="0"/>
        </a:spcAft>
        <a:defRPr sz="3200" b="1">
          <a:solidFill>
            <a:schemeClr val="tx1"/>
          </a:solidFill>
          <a:latin typeface="Arial" charset="0"/>
          <a:cs typeface="Arial" charset="0"/>
        </a:defRPr>
      </a:lvl3pPr>
      <a:lvl4pPr algn="l" rtl="0" eaLnBrk="1" fontAlgn="base" hangingPunct="1">
        <a:spcBef>
          <a:spcPct val="0"/>
        </a:spcBef>
        <a:spcAft>
          <a:spcPct val="0"/>
        </a:spcAft>
        <a:defRPr sz="3200" b="1">
          <a:solidFill>
            <a:schemeClr val="tx1"/>
          </a:solidFill>
          <a:latin typeface="Arial" charset="0"/>
          <a:cs typeface="Arial" charset="0"/>
        </a:defRPr>
      </a:lvl4pPr>
      <a:lvl5pPr algn="l" rtl="0" eaLnBrk="1" fontAlgn="base" hangingPunct="1">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3200" b="1">
          <a:solidFill>
            <a:schemeClr val="tx1"/>
          </a:solidFill>
          <a:latin typeface="Arial" charset="0"/>
          <a:cs typeface="Arial" charset="0"/>
        </a:defRPr>
      </a:lvl6pPr>
      <a:lvl7pPr marL="914400" algn="l" rtl="0" eaLnBrk="1" fontAlgn="base" hangingPunct="1">
        <a:spcBef>
          <a:spcPct val="0"/>
        </a:spcBef>
        <a:spcAft>
          <a:spcPct val="0"/>
        </a:spcAft>
        <a:defRPr sz="3200" b="1">
          <a:solidFill>
            <a:schemeClr val="tx1"/>
          </a:solidFill>
          <a:latin typeface="Arial" charset="0"/>
          <a:cs typeface="Arial" charset="0"/>
        </a:defRPr>
      </a:lvl7pPr>
      <a:lvl8pPr marL="1371600" algn="l" rtl="0" eaLnBrk="1" fontAlgn="base" hangingPunct="1">
        <a:spcBef>
          <a:spcPct val="0"/>
        </a:spcBef>
        <a:spcAft>
          <a:spcPct val="0"/>
        </a:spcAft>
        <a:defRPr sz="3200" b="1">
          <a:solidFill>
            <a:schemeClr val="tx1"/>
          </a:solidFill>
          <a:latin typeface="Arial" charset="0"/>
          <a:cs typeface="Arial" charset="0"/>
        </a:defRPr>
      </a:lvl8pPr>
      <a:lvl9pPr marL="1828800" algn="l" rtl="0" eaLnBrk="1" fontAlgn="base" hangingPunct="1">
        <a:spcBef>
          <a:spcPct val="0"/>
        </a:spcBef>
        <a:spcAft>
          <a:spcPct val="0"/>
        </a:spcAft>
        <a:defRPr sz="3200" b="1">
          <a:solidFill>
            <a:schemeClr val="tx1"/>
          </a:solidFill>
          <a:latin typeface="Arial" charset="0"/>
          <a:cs typeface="Arial" charset="0"/>
        </a:defRPr>
      </a:lvl9pPr>
    </p:titleStyle>
    <p:bodyStyle>
      <a:lvl1pPr marL="174625" indent="-174625" algn="l" rtl="0" eaLnBrk="1" fontAlgn="base" hangingPunct="1">
        <a:spcBef>
          <a:spcPct val="20000"/>
        </a:spcBef>
        <a:spcAft>
          <a:spcPts val="60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ts val="60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ts val="60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ts val="60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ts val="60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196" y="1752481"/>
            <a:ext cx="9140804" cy="51568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p:cNvSpPr/>
          <p:nvPr/>
        </p:nvSpPr>
        <p:spPr>
          <a:xfrm>
            <a:off x="3196" y="0"/>
            <a:ext cx="9140804" cy="51568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 y="0"/>
            <a:ext cx="9137608" cy="2217393"/>
          </a:xfrm>
          <a:prstGeom prst="rect">
            <a:avLst/>
          </a:prstGeom>
        </p:spPr>
      </p:pic>
      <p:sp>
        <p:nvSpPr>
          <p:cNvPr id="5" name="textruta 4"/>
          <p:cNvSpPr txBox="1"/>
          <p:nvPr/>
        </p:nvSpPr>
        <p:spPr>
          <a:xfrm>
            <a:off x="1645787" y="3183538"/>
            <a:ext cx="6865495" cy="1569660"/>
          </a:xfrm>
          <a:prstGeom prst="rect">
            <a:avLst/>
          </a:prstGeom>
          <a:noFill/>
        </p:spPr>
        <p:txBody>
          <a:bodyPr wrap="square" rtlCol="0">
            <a:spAutoFit/>
          </a:bodyPr>
          <a:lstStyle/>
          <a:p>
            <a:r>
              <a:rPr lang="sv-SE" sz="2800" dirty="0" smtClean="0">
                <a:latin typeface="+mj-lt"/>
              </a:rPr>
              <a:t>Aktörsgemensamma insatser vid sjö-, flyg- och fjällräddning</a:t>
            </a:r>
          </a:p>
          <a:p>
            <a:endParaRPr lang="sv-SE" sz="2000" dirty="0" smtClean="0">
              <a:latin typeface="+mj-lt"/>
            </a:endParaRPr>
          </a:p>
          <a:p>
            <a:r>
              <a:rPr lang="sv-SE" sz="2000" dirty="0" smtClean="0">
                <a:latin typeface="+mj-lt"/>
              </a:rPr>
              <a:t>Uppdragsparallellitet mellan sjukvård och räddningstjänst</a:t>
            </a:r>
            <a:endParaRPr lang="sv-SE" sz="2000" dirty="0">
              <a:latin typeface="+mj-lt"/>
            </a:endParaRPr>
          </a:p>
        </p:txBody>
      </p:sp>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675" y="3219750"/>
            <a:ext cx="524301" cy="1054699"/>
          </a:xfrm>
          <a:prstGeom prst="rect">
            <a:avLst/>
          </a:prstGeom>
        </p:spPr>
      </p:pic>
      <p:pic>
        <p:nvPicPr>
          <p:cNvPr id="10" name="Bildobjekt 9"/>
          <p:cNvPicPr>
            <a:picLocks noChangeAspect="1"/>
          </p:cNvPicPr>
          <p:nvPr/>
        </p:nvPicPr>
        <p:blipFill rotWithShape="1">
          <a:blip r:embed="rId5">
            <a:extLst>
              <a:ext uri="{28A0092B-C50C-407E-A947-70E740481C1C}">
                <a14:useLocalDpi xmlns:a14="http://schemas.microsoft.com/office/drawing/2010/main" val="0"/>
              </a:ext>
            </a:extLst>
          </a:blip>
          <a:srcRect t="34812" b="45743"/>
          <a:stretch/>
        </p:blipFill>
        <p:spPr>
          <a:xfrm>
            <a:off x="301" y="6057898"/>
            <a:ext cx="9140803" cy="852854"/>
          </a:xfrm>
          <a:prstGeom prst="rect">
            <a:avLst/>
          </a:prstGeom>
        </p:spPr>
      </p:pic>
    </p:spTree>
    <p:extLst>
      <p:ext uri="{BB962C8B-B14F-4D97-AF65-F5344CB8AC3E}">
        <p14:creationId xmlns:p14="http://schemas.microsoft.com/office/powerpoint/2010/main" val="1180273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ECEEEB-ED6A-49A1-8F86-BE1BA6E13FF5}"/>
              </a:ext>
            </a:extLst>
          </p:cNvPr>
          <p:cNvSpPr>
            <a:spLocks noGrp="1"/>
          </p:cNvSpPr>
          <p:nvPr>
            <p:ph type="title"/>
          </p:nvPr>
        </p:nvSpPr>
        <p:spPr/>
        <p:txBody>
          <a:bodyPr/>
          <a:lstStyle/>
          <a:p>
            <a:r>
              <a:rPr lang="sv-SE" dirty="0"/>
              <a:t>Internationellt vatten</a:t>
            </a:r>
          </a:p>
        </p:txBody>
      </p:sp>
      <p:sp>
        <p:nvSpPr>
          <p:cNvPr id="3" name="Platshållare för innehåll 2">
            <a:extLst>
              <a:ext uri="{FF2B5EF4-FFF2-40B4-BE49-F238E27FC236}">
                <a16:creationId xmlns:a16="http://schemas.microsoft.com/office/drawing/2014/main" id="{038A9B27-1DC0-4B00-9F94-0FBD423DEE47}"/>
              </a:ext>
            </a:extLst>
          </p:cNvPr>
          <p:cNvSpPr>
            <a:spLocks noGrp="1"/>
          </p:cNvSpPr>
          <p:nvPr>
            <p:ph idx="1"/>
          </p:nvPr>
        </p:nvSpPr>
        <p:spPr/>
        <p:txBody>
          <a:bodyPr/>
          <a:lstStyle/>
          <a:p>
            <a:endParaRPr lang="sv-SE" dirty="0"/>
          </a:p>
          <a:p>
            <a:pPr>
              <a:buFont typeface="Wingdings" panose="05000000000000000000" pitchFamily="2" charset="2"/>
              <a:buChar char="Ø"/>
            </a:pPr>
            <a:r>
              <a:rPr lang="sv-SE" dirty="0" smtClean="0"/>
              <a:t> Sjöfartsverket </a:t>
            </a:r>
            <a:r>
              <a:rPr lang="sv-SE" dirty="0"/>
              <a:t>och respektive landsting/sjukvårdshuvudman har vid sjöräddning behov och även möjlighet att samverka kring sjukvårdsinsatser oavsett om dessa sker innanför eller utanför territorialgränsen. </a:t>
            </a:r>
            <a:endParaRPr lang="sv-SE" dirty="0" smtClean="0"/>
          </a:p>
          <a:p>
            <a:pPr marL="0" indent="0">
              <a:buNone/>
            </a:pPr>
            <a:endParaRPr lang="sv-SE" dirty="0"/>
          </a:p>
          <a:p>
            <a:pPr>
              <a:buFont typeface="Wingdings" panose="05000000000000000000" pitchFamily="2" charset="2"/>
              <a:buChar char="Ø"/>
            </a:pPr>
            <a:r>
              <a:rPr lang="sv-SE" dirty="0" smtClean="0"/>
              <a:t> På </a:t>
            </a:r>
            <a:r>
              <a:rPr lang="sv-SE" dirty="0"/>
              <a:t>internationellt vatten har regionen samma formella möjlighet att genomföra en sjukvårdsinsats som inom landets gränser men inte samma skyldighet</a:t>
            </a:r>
          </a:p>
          <a:p>
            <a:endParaRPr lang="sv-SE" dirty="0"/>
          </a:p>
        </p:txBody>
      </p:sp>
    </p:spTree>
    <p:extLst>
      <p:ext uri="{BB962C8B-B14F-4D97-AF65-F5344CB8AC3E}">
        <p14:creationId xmlns:p14="http://schemas.microsoft.com/office/powerpoint/2010/main" val="3495201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65E6A5-EEFF-4FB7-B596-DAE40264DB38}"/>
              </a:ext>
            </a:extLst>
          </p:cNvPr>
          <p:cNvSpPr>
            <a:spLocks noGrp="1"/>
          </p:cNvSpPr>
          <p:nvPr>
            <p:ph type="title"/>
          </p:nvPr>
        </p:nvSpPr>
        <p:spPr/>
        <p:txBody>
          <a:bodyPr/>
          <a:lstStyle/>
          <a:p>
            <a:r>
              <a:rPr lang="sv-SE" dirty="0"/>
              <a:t>Omhändertagande och nödrätt</a:t>
            </a:r>
          </a:p>
        </p:txBody>
      </p:sp>
      <p:sp>
        <p:nvSpPr>
          <p:cNvPr id="3" name="Platshållare för innehåll 2">
            <a:extLst>
              <a:ext uri="{FF2B5EF4-FFF2-40B4-BE49-F238E27FC236}">
                <a16:creationId xmlns:a16="http://schemas.microsoft.com/office/drawing/2014/main" id="{66432BE8-204C-48D6-B5A9-6BC9D8EAB2C7}"/>
              </a:ext>
            </a:extLst>
          </p:cNvPr>
          <p:cNvSpPr>
            <a:spLocks noGrp="1"/>
          </p:cNvSpPr>
          <p:nvPr>
            <p:ph idx="1"/>
          </p:nvPr>
        </p:nvSpPr>
        <p:spPr>
          <a:xfrm>
            <a:off x="974361" y="1800002"/>
            <a:ext cx="7210269" cy="4378730"/>
          </a:xfrm>
        </p:spPr>
        <p:txBody>
          <a:bodyPr>
            <a:normAutofit/>
          </a:bodyPr>
          <a:lstStyle/>
          <a:p>
            <a:pPr lvl="0">
              <a:buFont typeface="Wingdings" panose="05000000000000000000" pitchFamily="2" charset="2"/>
              <a:buChar char="Ø"/>
            </a:pPr>
            <a:r>
              <a:rPr lang="sv-SE" dirty="0" smtClean="0"/>
              <a:t> Ansvaret </a:t>
            </a:r>
            <a:r>
              <a:rPr lang="sv-SE" dirty="0"/>
              <a:t>för sjukvårdsinsatsen kan inte fråntas hälso- och sjukvården. </a:t>
            </a:r>
          </a:p>
          <a:p>
            <a:pPr lvl="0">
              <a:buFont typeface="Wingdings" panose="05000000000000000000" pitchFamily="2" charset="2"/>
              <a:buChar char="Ø"/>
            </a:pPr>
            <a:r>
              <a:rPr lang="sv-SE" dirty="0" smtClean="0"/>
              <a:t> Räddningspersonal </a:t>
            </a:r>
            <a:r>
              <a:rPr lang="sv-SE" dirty="0"/>
              <a:t>har inte mandat att utöva sjukvård. I de fall räddningspersonalen ändå utövar sjukvård hänvisas idag regelmässigt till nödrätten. Det är viktigt att understryka att den enskilde räddningspersonalen då begår en brottslig handling. Nödrätten är alltså inte en utväg som regelmässigt ska användas i verksamheten.</a:t>
            </a:r>
          </a:p>
          <a:p>
            <a:pPr lvl="0">
              <a:buFont typeface="Wingdings" panose="05000000000000000000" pitchFamily="2" charset="2"/>
              <a:buChar char="Ø"/>
            </a:pPr>
            <a:r>
              <a:rPr lang="sv-SE" dirty="0" smtClean="0"/>
              <a:t> Räddningspersonal </a:t>
            </a:r>
            <a:r>
              <a:rPr lang="sv-SE" dirty="0"/>
              <a:t>har en mycket begränsad förmåga/möjlighet att omhänderta en person som drabbats av sjukdom eller skada och kan inte självständigt agera utan sjukvården som huvudman.</a:t>
            </a:r>
          </a:p>
        </p:txBody>
      </p:sp>
    </p:spTree>
    <p:extLst>
      <p:ext uri="{BB962C8B-B14F-4D97-AF65-F5344CB8AC3E}">
        <p14:creationId xmlns:p14="http://schemas.microsoft.com/office/powerpoint/2010/main" val="3840996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lvl="0" indent="0">
              <a:buNone/>
            </a:pPr>
            <a:r>
              <a:rPr lang="sv-SE" b="1" dirty="0"/>
              <a:t>Sjukvårdsinsats IVPA - lagstöd saknas vid statlig räddningstjänst motsvarande grunden för att kunna ge vård innan ambulans, IVPA. </a:t>
            </a:r>
            <a:endParaRPr lang="sv-SE" dirty="0"/>
          </a:p>
          <a:p>
            <a:pPr marL="0" indent="0">
              <a:buNone/>
            </a:pPr>
            <a:r>
              <a:rPr lang="sv-SE" dirty="0"/>
              <a:t> </a:t>
            </a:r>
          </a:p>
          <a:p>
            <a:pPr marL="0" indent="0">
              <a:buNone/>
            </a:pPr>
            <a:r>
              <a:rPr lang="sv-SE" dirty="0"/>
              <a:t> </a:t>
            </a:r>
          </a:p>
          <a:p>
            <a:pPr marL="0" indent="0">
              <a:buNone/>
            </a:pPr>
            <a:r>
              <a:rPr lang="sv-SE" dirty="0"/>
              <a:t>Statlig räddningstjänstpersonal behöver ha möjlighet att agera och hjälpa en skadad eller sjuk person i motsvarande kommunal räddningstjänst, på uppdrag av hälso- och sjukvården. </a:t>
            </a:r>
          </a:p>
          <a:p>
            <a:endParaRPr lang="sv-SE" dirty="0"/>
          </a:p>
        </p:txBody>
      </p:sp>
      <p:sp>
        <p:nvSpPr>
          <p:cNvPr id="3" name="Platshållare för text 2"/>
          <p:cNvSpPr>
            <a:spLocks noGrp="1"/>
          </p:cNvSpPr>
          <p:nvPr>
            <p:ph type="body" sz="quarter" idx="10"/>
          </p:nvPr>
        </p:nvSpPr>
        <p:spPr/>
        <p:txBody>
          <a:bodyPr/>
          <a:lstStyle/>
          <a:p>
            <a:r>
              <a:rPr lang="sv-SE" dirty="0"/>
              <a:t>Resultat</a:t>
            </a:r>
          </a:p>
        </p:txBody>
      </p:sp>
    </p:spTree>
    <p:extLst>
      <p:ext uri="{BB962C8B-B14F-4D97-AF65-F5344CB8AC3E}">
        <p14:creationId xmlns:p14="http://schemas.microsoft.com/office/powerpoint/2010/main" val="393373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b="1" dirty="0"/>
              <a:t>Utbildningsprocess</a:t>
            </a:r>
            <a:r>
              <a:rPr lang="sv-SE" dirty="0"/>
              <a:t> för legitimerad </a:t>
            </a:r>
            <a:r>
              <a:rPr lang="sv-SE" dirty="0" smtClean="0"/>
              <a:t>prehospital </a:t>
            </a:r>
            <a:r>
              <a:rPr lang="sv-SE" b="1" dirty="0" smtClean="0"/>
              <a:t>hälso- och </a:t>
            </a:r>
            <a:r>
              <a:rPr lang="sv-SE" b="1" dirty="0"/>
              <a:t>sjukvårdspersonal</a:t>
            </a:r>
            <a:r>
              <a:rPr lang="sv-SE" dirty="0"/>
              <a:t> som kan komma att </a:t>
            </a:r>
            <a:r>
              <a:rPr lang="sv-SE" b="1" dirty="0"/>
              <a:t>delta i sjukvårdsinsats i oländig miljö</a:t>
            </a:r>
            <a:r>
              <a:rPr lang="sv-SE" dirty="0"/>
              <a:t> vid sjö-, flyg- och fjällräddning</a:t>
            </a:r>
          </a:p>
          <a:p>
            <a:pPr marL="0" indent="0">
              <a:buNone/>
            </a:pPr>
            <a:endParaRPr lang="sv-SE" dirty="0"/>
          </a:p>
        </p:txBody>
      </p:sp>
      <p:sp>
        <p:nvSpPr>
          <p:cNvPr id="3" name="Platshållare för text 2"/>
          <p:cNvSpPr>
            <a:spLocks noGrp="1"/>
          </p:cNvSpPr>
          <p:nvPr>
            <p:ph type="body" sz="quarter" idx="10"/>
          </p:nvPr>
        </p:nvSpPr>
        <p:spPr/>
        <p:txBody>
          <a:bodyPr/>
          <a:lstStyle/>
          <a:p>
            <a:r>
              <a:rPr lang="sv-SE" dirty="0"/>
              <a:t>Resultat</a:t>
            </a:r>
          </a:p>
        </p:txBody>
      </p:sp>
      <p:pic>
        <p:nvPicPr>
          <p:cNvPr id="4" name="Platshållare för innehåll 3"/>
          <p:cNvPicPr/>
          <p:nvPr/>
        </p:nvPicPr>
        <p:blipFill>
          <a:blip r:embed="rId3"/>
          <a:stretch>
            <a:fillRect/>
          </a:stretch>
        </p:blipFill>
        <p:spPr>
          <a:xfrm>
            <a:off x="2722505" y="2880495"/>
            <a:ext cx="6023412" cy="3451725"/>
          </a:xfrm>
          <a:prstGeom prst="rect">
            <a:avLst/>
          </a:prstGeom>
        </p:spPr>
      </p:pic>
    </p:spTree>
    <p:extLst>
      <p:ext uri="{BB962C8B-B14F-4D97-AF65-F5344CB8AC3E}">
        <p14:creationId xmlns:p14="http://schemas.microsoft.com/office/powerpoint/2010/main" val="2668003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279401" y="914400"/>
            <a:ext cx="8717976" cy="5740400"/>
          </a:xfrm>
        </p:spPr>
        <p:txBody>
          <a:bodyPr>
            <a:normAutofit lnSpcReduction="10000"/>
          </a:bodyPr>
          <a:lstStyle/>
          <a:p>
            <a:pPr marL="0" indent="0">
              <a:buNone/>
            </a:pPr>
            <a:r>
              <a:rPr lang="sv-SE" sz="2600" b="1" dirty="0"/>
              <a:t>Utökad samverkan mellan sjö- flyg- och fjällräddning</a:t>
            </a:r>
          </a:p>
          <a:p>
            <a:pPr marL="0" indent="0">
              <a:buNone/>
            </a:pPr>
            <a:r>
              <a:rPr lang="sv-SE" dirty="0"/>
              <a:t> </a:t>
            </a:r>
          </a:p>
          <a:p>
            <a:pPr marL="0" indent="0">
              <a:buNone/>
            </a:pPr>
            <a:r>
              <a:rPr lang="sv-SE" sz="2200" dirty="0"/>
              <a:t>Sjö-, flyg och fjällräddning verkar under </a:t>
            </a:r>
            <a:r>
              <a:rPr lang="sv-SE" sz="2200" i="1" dirty="0"/>
              <a:t>Lagen om Skydd mot </a:t>
            </a:r>
            <a:r>
              <a:rPr lang="sv-SE" sz="2200" i="1" dirty="0" smtClean="0"/>
              <a:t>olyckor</a:t>
            </a:r>
            <a:r>
              <a:rPr lang="sv-SE" sz="2200" dirty="0"/>
              <a:t> </a:t>
            </a:r>
            <a:r>
              <a:rPr lang="sv-SE" sz="2200" dirty="0" smtClean="0"/>
              <a:t>och räddningsledaren leder insatsen från en ledningscentral.</a:t>
            </a:r>
          </a:p>
          <a:p>
            <a:pPr marL="0" indent="0">
              <a:buNone/>
            </a:pPr>
            <a:r>
              <a:rPr lang="sv-SE" sz="2200" dirty="0" smtClean="0"/>
              <a:t>Ofta </a:t>
            </a:r>
            <a:r>
              <a:rPr lang="sv-SE" sz="2200" dirty="0"/>
              <a:t>krävs att samhällets samlade resurser medverkar vid insatserna då huvudmannen inte har tillräckligt med egna resurser, en stor del av dessa genomförs med frivilligpersonal (Svenska Sjöräddningssällskapet och Svenska Fjällräddares Riksorganisation). Man skall även bistå med resurser vid sjukvårdsinsatser i oländig miljö.</a:t>
            </a:r>
          </a:p>
          <a:p>
            <a:pPr marL="0" indent="0">
              <a:buNone/>
            </a:pPr>
            <a:r>
              <a:rPr lang="sv-SE" dirty="0"/>
              <a:t> </a:t>
            </a:r>
          </a:p>
          <a:p>
            <a:pPr marL="0" indent="0">
              <a:buNone/>
            </a:pPr>
            <a:r>
              <a:rPr lang="sv-SE" sz="2200" b="1" dirty="0"/>
              <a:t>Utreda utökad samverkan mellan sjö- flyg och fjällräddning ur systemledningsperspektiv, insatsledningsperspektiv och uppgiftsledningsperspektiv. </a:t>
            </a:r>
          </a:p>
          <a:p>
            <a:pPr marL="0" indent="0">
              <a:buNone/>
            </a:pPr>
            <a:r>
              <a:rPr lang="sv-SE" sz="2200" dirty="0"/>
              <a:t> </a:t>
            </a:r>
          </a:p>
        </p:txBody>
      </p:sp>
      <p:sp>
        <p:nvSpPr>
          <p:cNvPr id="3" name="Platshållare för text 2"/>
          <p:cNvSpPr>
            <a:spLocks noGrp="1"/>
          </p:cNvSpPr>
          <p:nvPr>
            <p:ph type="body" sz="quarter" idx="10"/>
          </p:nvPr>
        </p:nvSpPr>
        <p:spPr/>
        <p:txBody>
          <a:bodyPr/>
          <a:lstStyle/>
          <a:p>
            <a:r>
              <a:rPr lang="sv-SE" dirty="0"/>
              <a:t>Resultat</a:t>
            </a:r>
          </a:p>
        </p:txBody>
      </p:sp>
    </p:spTree>
    <p:extLst>
      <p:ext uri="{BB962C8B-B14F-4D97-AF65-F5344CB8AC3E}">
        <p14:creationId xmlns:p14="http://schemas.microsoft.com/office/powerpoint/2010/main" val="1334295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2169142" y="1545021"/>
            <a:ext cx="6492562" cy="5314666"/>
          </a:xfrm>
          <a:prstGeom prst="rect">
            <a:avLst/>
          </a:prstGeom>
        </p:spPr>
      </p:pic>
      <p:sp>
        <p:nvSpPr>
          <p:cNvPr id="7" name="Rubrik 1"/>
          <p:cNvSpPr txBox="1">
            <a:spLocks/>
          </p:cNvSpPr>
          <p:nvPr/>
        </p:nvSpPr>
        <p:spPr>
          <a:xfrm>
            <a:off x="63062" y="766862"/>
            <a:ext cx="9672145" cy="720725"/>
          </a:xfrm>
          <a:prstGeom prst="rect">
            <a:avLst/>
          </a:prstGeom>
        </p:spPr>
        <p:txBody>
          <a:bodyPr/>
          <a:lstStyle>
            <a:lvl1pPr algn="l" rtl="0" eaLnBrk="1" fontAlgn="base" hangingPunct="1">
              <a:spcBef>
                <a:spcPct val="0"/>
              </a:spcBef>
              <a:spcAft>
                <a:spcPct val="0"/>
              </a:spcAft>
              <a:defRPr sz="3200" b="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1"/>
                </a:solidFill>
                <a:latin typeface="Arial" charset="0"/>
                <a:cs typeface="Arial" charset="0"/>
              </a:defRPr>
            </a:lvl2pPr>
            <a:lvl3pPr algn="l" rtl="0" eaLnBrk="1" fontAlgn="base" hangingPunct="1">
              <a:spcBef>
                <a:spcPct val="0"/>
              </a:spcBef>
              <a:spcAft>
                <a:spcPct val="0"/>
              </a:spcAft>
              <a:defRPr sz="3200" b="1">
                <a:solidFill>
                  <a:schemeClr val="tx1"/>
                </a:solidFill>
                <a:latin typeface="Arial" charset="0"/>
                <a:cs typeface="Arial" charset="0"/>
              </a:defRPr>
            </a:lvl3pPr>
            <a:lvl4pPr algn="l" rtl="0" eaLnBrk="1" fontAlgn="base" hangingPunct="1">
              <a:spcBef>
                <a:spcPct val="0"/>
              </a:spcBef>
              <a:spcAft>
                <a:spcPct val="0"/>
              </a:spcAft>
              <a:defRPr sz="3200" b="1">
                <a:solidFill>
                  <a:schemeClr val="tx1"/>
                </a:solidFill>
                <a:latin typeface="Arial" charset="0"/>
                <a:cs typeface="Arial" charset="0"/>
              </a:defRPr>
            </a:lvl4pPr>
            <a:lvl5pPr algn="l" rtl="0" eaLnBrk="1" fontAlgn="base" hangingPunct="1">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3200" b="1">
                <a:solidFill>
                  <a:schemeClr val="tx1"/>
                </a:solidFill>
                <a:latin typeface="Arial" charset="0"/>
                <a:cs typeface="Arial" charset="0"/>
              </a:defRPr>
            </a:lvl6pPr>
            <a:lvl7pPr marL="914400" algn="l" rtl="0" eaLnBrk="1" fontAlgn="base" hangingPunct="1">
              <a:spcBef>
                <a:spcPct val="0"/>
              </a:spcBef>
              <a:spcAft>
                <a:spcPct val="0"/>
              </a:spcAft>
              <a:defRPr sz="3200" b="1">
                <a:solidFill>
                  <a:schemeClr val="tx1"/>
                </a:solidFill>
                <a:latin typeface="Arial" charset="0"/>
                <a:cs typeface="Arial" charset="0"/>
              </a:defRPr>
            </a:lvl7pPr>
            <a:lvl8pPr marL="1371600" algn="l" rtl="0" eaLnBrk="1" fontAlgn="base" hangingPunct="1">
              <a:spcBef>
                <a:spcPct val="0"/>
              </a:spcBef>
              <a:spcAft>
                <a:spcPct val="0"/>
              </a:spcAft>
              <a:defRPr sz="3200" b="1">
                <a:solidFill>
                  <a:schemeClr val="tx1"/>
                </a:solidFill>
                <a:latin typeface="Arial" charset="0"/>
                <a:cs typeface="Arial" charset="0"/>
              </a:defRPr>
            </a:lvl8pPr>
            <a:lvl9pPr marL="1828800" algn="l" rtl="0" eaLnBrk="1" fontAlgn="base" hangingPunct="1">
              <a:spcBef>
                <a:spcPct val="0"/>
              </a:spcBef>
              <a:spcAft>
                <a:spcPct val="0"/>
              </a:spcAft>
              <a:defRPr sz="3200" b="1">
                <a:solidFill>
                  <a:schemeClr val="tx1"/>
                </a:solidFill>
                <a:latin typeface="Arial" charset="0"/>
                <a:cs typeface="Arial" charset="0"/>
              </a:defRPr>
            </a:lvl9pPr>
          </a:lstStyle>
          <a:p>
            <a:r>
              <a:rPr lang="sv-SE" dirty="0"/>
              <a:t>Samordning effektiv undsättning och sjukvård</a:t>
            </a:r>
          </a:p>
        </p:txBody>
      </p:sp>
    </p:spTree>
    <p:extLst>
      <p:ext uri="{BB962C8B-B14F-4D97-AF65-F5344CB8AC3E}">
        <p14:creationId xmlns:p14="http://schemas.microsoft.com/office/powerpoint/2010/main" val="3201042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2025" y="971550"/>
            <a:ext cx="7541895" cy="720725"/>
          </a:xfrm>
        </p:spPr>
        <p:txBody>
          <a:bodyPr/>
          <a:lstStyle/>
          <a:p>
            <a:r>
              <a:rPr lang="sv-SE" sz="3000" dirty="0" smtClean="0"/>
              <a:t>Förslag för att nå ökad framtida förmåga</a:t>
            </a:r>
            <a:endParaRPr lang="sv-SE" sz="3000" dirty="0"/>
          </a:p>
        </p:txBody>
      </p:sp>
      <p:sp>
        <p:nvSpPr>
          <p:cNvPr id="3" name="Platshållare för innehåll 2"/>
          <p:cNvSpPr>
            <a:spLocks noGrp="1"/>
          </p:cNvSpPr>
          <p:nvPr>
            <p:ph idx="1"/>
          </p:nvPr>
        </p:nvSpPr>
        <p:spPr/>
        <p:txBody>
          <a:bodyPr>
            <a:normAutofit/>
          </a:bodyPr>
          <a:lstStyle/>
          <a:p>
            <a:pPr marL="0" indent="0">
              <a:buNone/>
            </a:pPr>
            <a:r>
              <a:rPr lang="sv-SE" i="1" dirty="0"/>
              <a:t>Respektive aktör</a:t>
            </a:r>
            <a:r>
              <a:rPr lang="sv-SE" dirty="0"/>
              <a:t> </a:t>
            </a:r>
            <a:r>
              <a:rPr lang="sv-SE" dirty="0" smtClean="0"/>
              <a:t>föreslås att</a:t>
            </a:r>
            <a:r>
              <a:rPr lang="sv-SE" dirty="0"/>
              <a:t>:</a:t>
            </a:r>
          </a:p>
          <a:p>
            <a:pPr lvl="0"/>
            <a:r>
              <a:rPr lang="sv-SE" dirty="0"/>
              <a:t>Etablera rutiner som säkerställer att beslut om egen insats alltid tas med utgångspunkt i eget ansvar och mandat</a:t>
            </a:r>
            <a:r>
              <a:rPr lang="sv-SE" dirty="0" smtClean="0"/>
              <a:t>.</a:t>
            </a:r>
            <a:endParaRPr lang="sv-SE" dirty="0"/>
          </a:p>
          <a:p>
            <a:pPr lvl="0"/>
            <a:r>
              <a:rPr lang="sv-SE" dirty="0"/>
              <a:t>Vidta åtgärder som säkerställer att insatser påbörjas utan tidsfördröjning och genomförs på ett effektivt </a:t>
            </a:r>
            <a:r>
              <a:rPr lang="sv-SE" dirty="0" smtClean="0"/>
              <a:t>sätt </a:t>
            </a:r>
            <a:r>
              <a:rPr lang="sv-SE" dirty="0"/>
              <a:t>när parallella </a:t>
            </a:r>
            <a:r>
              <a:rPr lang="sv-SE" dirty="0" smtClean="0"/>
              <a:t>insatser </a:t>
            </a:r>
            <a:r>
              <a:rPr lang="sv-SE" dirty="0"/>
              <a:t>är aktuella.</a:t>
            </a:r>
          </a:p>
          <a:p>
            <a:pPr marL="0" indent="0">
              <a:buNone/>
            </a:pPr>
            <a:endParaRPr lang="sv-SE" dirty="0"/>
          </a:p>
          <a:p>
            <a:pPr lvl="0"/>
            <a:r>
              <a:rPr lang="sv-SE" dirty="0"/>
              <a:t>Aktörerna </a:t>
            </a:r>
            <a:r>
              <a:rPr lang="sv-SE" dirty="0" smtClean="0"/>
              <a:t>föreslås </a:t>
            </a:r>
            <a:r>
              <a:rPr lang="sv-SE" b="1" dirty="0"/>
              <a:t>gemensamt och enskilt </a:t>
            </a:r>
            <a:r>
              <a:rPr lang="sv-SE" dirty="0"/>
              <a:t>planera för utbildnings- och övningsinsatser med utgångspunkt i den utbildningsprocess som tagits fram i detta projekt.</a:t>
            </a:r>
          </a:p>
          <a:p>
            <a:pPr marL="0" indent="0">
              <a:buNone/>
            </a:pPr>
            <a:endParaRPr lang="sv-SE" dirty="0"/>
          </a:p>
        </p:txBody>
      </p:sp>
    </p:spTree>
    <p:extLst>
      <p:ext uri="{BB962C8B-B14F-4D97-AF65-F5344CB8AC3E}">
        <p14:creationId xmlns:p14="http://schemas.microsoft.com/office/powerpoint/2010/main" val="196254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2025" y="971550"/>
            <a:ext cx="7953375" cy="720725"/>
          </a:xfrm>
        </p:spPr>
        <p:txBody>
          <a:bodyPr/>
          <a:lstStyle/>
          <a:p>
            <a:r>
              <a:rPr lang="sv-SE" sz="3000" dirty="0"/>
              <a:t>Förslag för att nå ökad framtida förmåga</a:t>
            </a:r>
          </a:p>
        </p:txBody>
      </p:sp>
      <p:sp>
        <p:nvSpPr>
          <p:cNvPr id="3" name="Platshållare för innehåll 2"/>
          <p:cNvSpPr>
            <a:spLocks noGrp="1"/>
          </p:cNvSpPr>
          <p:nvPr>
            <p:ph idx="1"/>
          </p:nvPr>
        </p:nvSpPr>
        <p:spPr>
          <a:xfrm>
            <a:off x="974361" y="1800001"/>
            <a:ext cx="7210269" cy="4797569"/>
          </a:xfrm>
        </p:spPr>
        <p:txBody>
          <a:bodyPr>
            <a:normAutofit/>
          </a:bodyPr>
          <a:lstStyle/>
          <a:p>
            <a:pPr marL="0" lvl="0" indent="0">
              <a:buNone/>
            </a:pPr>
            <a:r>
              <a:rPr lang="sv-SE" sz="1800" i="1" dirty="0" smtClean="0"/>
              <a:t>Regionerna </a:t>
            </a:r>
            <a:r>
              <a:rPr lang="sv-SE" sz="1800" dirty="0" smtClean="0"/>
              <a:t>föreslås att:</a:t>
            </a:r>
          </a:p>
          <a:p>
            <a:r>
              <a:rPr lang="sv-SE" sz="1800" dirty="0" smtClean="0"/>
              <a:t>Vidta </a:t>
            </a:r>
            <a:r>
              <a:rPr lang="sv-SE" sz="1800" dirty="0"/>
              <a:t>åtgärder som säkerställer hälso- och sjukvårdens deltagande inklusive funktion för sjukvårdsledning genom hela insatsen</a:t>
            </a:r>
            <a:r>
              <a:rPr lang="sv-SE" sz="1800" dirty="0" smtClean="0"/>
              <a:t>.</a:t>
            </a:r>
          </a:p>
          <a:p>
            <a:r>
              <a:rPr lang="sv-SE" sz="1800" dirty="0"/>
              <a:t>Skapa rutiner som säkerställer funktioner för sjukvårdsledning då beslut om sjukvårdsinsats tagits</a:t>
            </a:r>
            <a:r>
              <a:rPr lang="sv-SE" sz="1800" dirty="0" smtClean="0"/>
              <a:t>.</a:t>
            </a:r>
          </a:p>
          <a:p>
            <a:pPr marL="0" indent="0">
              <a:buNone/>
            </a:pPr>
            <a:endParaRPr lang="sv-SE" sz="1800" dirty="0" smtClean="0"/>
          </a:p>
          <a:p>
            <a:pPr marL="0" indent="0">
              <a:buNone/>
            </a:pPr>
            <a:endParaRPr lang="sv-SE" sz="1800" dirty="0" smtClean="0"/>
          </a:p>
          <a:p>
            <a:r>
              <a:rPr lang="sv-SE" sz="1800" dirty="0" smtClean="0"/>
              <a:t>Socialstyrelsen </a:t>
            </a:r>
            <a:r>
              <a:rPr lang="sv-SE" sz="1800" dirty="0"/>
              <a:t>föreslås att </a:t>
            </a:r>
            <a:r>
              <a:rPr lang="sv-SE" sz="1800" i="1" dirty="0"/>
              <a:t>i samråd med regioner och andra berörda aktörer </a:t>
            </a:r>
            <a:r>
              <a:rPr lang="sv-SE" sz="1800" dirty="0"/>
              <a:t>utarbeta en </a:t>
            </a:r>
            <a:r>
              <a:rPr lang="sv-SE" sz="1800" b="1" dirty="0"/>
              <a:t>nationell beredskapsplan för ledning och samutnyttjande av transportresurser </a:t>
            </a:r>
            <a:r>
              <a:rPr lang="sv-SE" sz="1800" dirty="0"/>
              <a:t>lämpliga för sjuktransport </a:t>
            </a:r>
            <a:r>
              <a:rPr lang="sv-SE" sz="1800" dirty="0" smtClean="0"/>
              <a:t>i oländig miljö vid </a:t>
            </a:r>
            <a:r>
              <a:rPr lang="sv-SE" sz="1800" dirty="0"/>
              <a:t>såväl mindre händelser med få drabbade som vid särskild händelse med omfattande skadeutfall</a:t>
            </a:r>
            <a:r>
              <a:rPr lang="sv-SE" sz="1800" dirty="0" smtClean="0"/>
              <a:t>.</a:t>
            </a:r>
          </a:p>
        </p:txBody>
      </p:sp>
    </p:spTree>
    <p:extLst>
      <p:ext uri="{BB962C8B-B14F-4D97-AF65-F5344CB8AC3E}">
        <p14:creationId xmlns:p14="http://schemas.microsoft.com/office/powerpoint/2010/main" val="2427126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2025" y="971550"/>
            <a:ext cx="7953375" cy="720725"/>
          </a:xfrm>
        </p:spPr>
        <p:txBody>
          <a:bodyPr/>
          <a:lstStyle/>
          <a:p>
            <a:r>
              <a:rPr lang="sv-SE" sz="3000" dirty="0"/>
              <a:t>Förslag för att nå ökad framtida förmåga</a:t>
            </a:r>
          </a:p>
        </p:txBody>
      </p:sp>
      <p:sp>
        <p:nvSpPr>
          <p:cNvPr id="3" name="Platshållare för innehåll 2"/>
          <p:cNvSpPr>
            <a:spLocks noGrp="1"/>
          </p:cNvSpPr>
          <p:nvPr>
            <p:ph idx="1"/>
          </p:nvPr>
        </p:nvSpPr>
        <p:spPr>
          <a:xfrm>
            <a:off x="974361" y="1800001"/>
            <a:ext cx="7392399" cy="4395059"/>
          </a:xfrm>
        </p:spPr>
        <p:txBody>
          <a:bodyPr>
            <a:normAutofit lnSpcReduction="10000"/>
          </a:bodyPr>
          <a:lstStyle/>
          <a:p>
            <a:pPr lvl="0"/>
            <a:r>
              <a:rPr lang="sv-SE" sz="1600" dirty="0"/>
              <a:t>Sjöfartsverket, Polismyndigheten och berörda regioner </a:t>
            </a:r>
            <a:r>
              <a:rPr lang="sv-SE" sz="1600" dirty="0" smtClean="0"/>
              <a:t>föreslås upprätta </a:t>
            </a:r>
            <a:r>
              <a:rPr lang="sv-SE" sz="1600" dirty="0"/>
              <a:t>överenskommelser om samverkan och ledning samt formerna för </a:t>
            </a:r>
            <a:r>
              <a:rPr lang="sv-SE" sz="1600" b="1" dirty="0"/>
              <a:t>medföljande sjukvårdspersonal</a:t>
            </a:r>
            <a:r>
              <a:rPr lang="sv-SE" sz="1600" dirty="0"/>
              <a:t>, vid insatser </a:t>
            </a:r>
            <a:r>
              <a:rPr lang="sv-SE" sz="1600" dirty="0" smtClean="0"/>
              <a:t>i oländig miljö såväl </a:t>
            </a:r>
            <a:r>
              <a:rPr lang="sv-SE" sz="1600" dirty="0"/>
              <a:t>innanför som utanför territorialgränsen</a:t>
            </a:r>
            <a:r>
              <a:rPr lang="sv-SE" sz="1600" dirty="0" smtClean="0"/>
              <a:t>.</a:t>
            </a:r>
          </a:p>
          <a:p>
            <a:pPr lvl="0"/>
            <a:endParaRPr lang="sv-SE" sz="1600" dirty="0"/>
          </a:p>
          <a:p>
            <a:pPr lvl="0"/>
            <a:r>
              <a:rPr lang="sv-SE" sz="1600" dirty="0"/>
              <a:t>Polismyndigheten och Sjöfartsverket </a:t>
            </a:r>
            <a:r>
              <a:rPr lang="sv-SE" sz="1600" dirty="0" smtClean="0"/>
              <a:t>föreslås, </a:t>
            </a:r>
            <a:r>
              <a:rPr lang="sv-SE" sz="1600" dirty="0"/>
              <a:t>var för </a:t>
            </a:r>
            <a:r>
              <a:rPr lang="sv-SE" sz="1600" dirty="0" smtClean="0"/>
              <a:t>sig </a:t>
            </a:r>
            <a:r>
              <a:rPr lang="sv-SE" sz="1600" dirty="0"/>
              <a:t>men i samråd med övriga </a:t>
            </a:r>
            <a:r>
              <a:rPr lang="sv-SE" sz="1600" dirty="0" smtClean="0"/>
              <a:t>berörda, </a:t>
            </a:r>
            <a:r>
              <a:rPr lang="sv-SE" sz="1600" dirty="0"/>
              <a:t>hemställa om </a:t>
            </a:r>
            <a:r>
              <a:rPr lang="sv-SE" sz="1600" dirty="0" smtClean="0"/>
              <a:t>att </a:t>
            </a:r>
            <a:r>
              <a:rPr lang="sv-SE" sz="1600" dirty="0"/>
              <a:t>regeringen tillsätter en utredning avseende behovet av att </a:t>
            </a:r>
            <a:r>
              <a:rPr lang="sv-SE" sz="1600" b="1" dirty="0"/>
              <a:t>möjliggöra för räddningstjänstpersonal att utföra begränsade hälso- och sjukvårdsåtgärder </a:t>
            </a:r>
            <a:r>
              <a:rPr lang="sv-SE" sz="1600" dirty="0"/>
              <a:t>på uppdrag av </a:t>
            </a:r>
            <a:r>
              <a:rPr lang="sv-SE" sz="1600" dirty="0" smtClean="0"/>
              <a:t>regionen.</a:t>
            </a:r>
          </a:p>
          <a:p>
            <a:pPr lvl="0"/>
            <a:endParaRPr lang="sv-SE" sz="1600" dirty="0" smtClean="0"/>
          </a:p>
          <a:p>
            <a:pPr lvl="0"/>
            <a:r>
              <a:rPr lang="sv-SE" sz="1600" dirty="0" smtClean="0"/>
              <a:t>Sjöfartsverket </a:t>
            </a:r>
            <a:r>
              <a:rPr lang="sv-SE" sz="1600" dirty="0"/>
              <a:t>föreslås att, i samråd med Socialstyrelsen, </a:t>
            </a:r>
            <a:r>
              <a:rPr lang="sv-SE" sz="1600" b="1" dirty="0"/>
              <a:t>utreda frågan om TMAS </a:t>
            </a:r>
            <a:r>
              <a:rPr lang="sv-SE" sz="1600" dirty="0"/>
              <a:t>(Tele Medical </a:t>
            </a:r>
            <a:r>
              <a:rPr lang="sv-SE" sz="1600" dirty="0" err="1"/>
              <a:t>Assistance</a:t>
            </a:r>
            <a:r>
              <a:rPr lang="sv-SE" sz="1600" dirty="0"/>
              <a:t> Service) för att ta fram förslag på hur denna tjänst bör organiseras</a:t>
            </a:r>
            <a:r>
              <a:rPr lang="sv-SE" sz="1600" dirty="0" smtClean="0"/>
              <a:t>.</a:t>
            </a:r>
          </a:p>
          <a:p>
            <a:pPr lvl="0"/>
            <a:r>
              <a:rPr lang="sv-SE" sz="1600" dirty="0" smtClean="0"/>
              <a:t>Berörda aktörer föreslås samråda kring hur statistik och lämpliga uppgifter för uppföljning</a:t>
            </a:r>
            <a:r>
              <a:rPr lang="sv-SE" sz="1600" b="1" dirty="0" smtClean="0"/>
              <a:t> </a:t>
            </a:r>
            <a:r>
              <a:rPr lang="sv-SE" sz="1600" dirty="0" smtClean="0"/>
              <a:t>kan synkroniseras och delges varandra som uppföljning efter inträffad händelse. </a:t>
            </a:r>
            <a:endParaRPr lang="sv-SE" sz="1600" dirty="0"/>
          </a:p>
        </p:txBody>
      </p:sp>
    </p:spTree>
    <p:extLst>
      <p:ext uri="{BB962C8B-B14F-4D97-AF65-F5344CB8AC3E}">
        <p14:creationId xmlns:p14="http://schemas.microsoft.com/office/powerpoint/2010/main" val="1674914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2025" y="971550"/>
            <a:ext cx="7953375" cy="720725"/>
          </a:xfrm>
        </p:spPr>
        <p:txBody>
          <a:bodyPr/>
          <a:lstStyle/>
          <a:p>
            <a:r>
              <a:rPr lang="sv-SE" sz="3000" dirty="0"/>
              <a:t>Förslag för att nå ökad framtida förmåga</a:t>
            </a:r>
          </a:p>
        </p:txBody>
      </p:sp>
      <p:sp>
        <p:nvSpPr>
          <p:cNvPr id="3" name="Platshållare för innehåll 2"/>
          <p:cNvSpPr>
            <a:spLocks noGrp="1"/>
          </p:cNvSpPr>
          <p:nvPr>
            <p:ph idx="1"/>
          </p:nvPr>
        </p:nvSpPr>
        <p:spPr>
          <a:xfrm>
            <a:off x="974361" y="1800001"/>
            <a:ext cx="7563849" cy="4772249"/>
          </a:xfrm>
        </p:spPr>
        <p:txBody>
          <a:bodyPr>
            <a:normAutofit fontScale="92500" lnSpcReduction="10000"/>
          </a:bodyPr>
          <a:lstStyle/>
          <a:p>
            <a:pPr marL="0" lvl="0" indent="0">
              <a:buNone/>
            </a:pPr>
            <a:r>
              <a:rPr lang="sv-SE" sz="1900" i="1" dirty="0" smtClean="0"/>
              <a:t>MSB </a:t>
            </a:r>
            <a:r>
              <a:rPr lang="sv-SE" sz="1900" dirty="0" smtClean="0"/>
              <a:t>föreslås att:</a:t>
            </a:r>
          </a:p>
          <a:p>
            <a:pPr lvl="0"/>
            <a:r>
              <a:rPr lang="sv-SE" sz="1900" dirty="0" smtClean="0"/>
              <a:t>i </a:t>
            </a:r>
            <a:r>
              <a:rPr lang="sv-SE" sz="1900" dirty="0"/>
              <a:t>samråd med respektive huvudman utreda och föreslå en </a:t>
            </a:r>
            <a:r>
              <a:rPr lang="sv-SE" sz="1900" b="1" dirty="0"/>
              <a:t>nationell beredskapsplan </a:t>
            </a:r>
            <a:r>
              <a:rPr lang="sv-SE" sz="1900" dirty="0"/>
              <a:t>för aktörsgemensamma insatser i oländig miljö, inklusive </a:t>
            </a:r>
            <a:r>
              <a:rPr lang="sv-SE" sz="1900" dirty="0" smtClean="0"/>
              <a:t>MRO-händelser.</a:t>
            </a:r>
          </a:p>
          <a:p>
            <a:r>
              <a:rPr lang="sv-SE" sz="1900" dirty="0"/>
              <a:t>i samråd med respektive huvudman utarbeta en nationell aktörsgemensam samverkans- och ledningsstruktur för insatser i oländig miljö</a:t>
            </a:r>
            <a:r>
              <a:rPr lang="sv-SE" sz="1900" dirty="0" smtClean="0"/>
              <a:t>.</a:t>
            </a:r>
            <a:endParaRPr lang="sv-SE" sz="1900" dirty="0"/>
          </a:p>
          <a:p>
            <a:pPr lvl="0"/>
            <a:r>
              <a:rPr lang="sv-SE" sz="1900" dirty="0"/>
              <a:t>i samråd med berörda aktörer, initiera ett fortsatt arbete med målsättningen att säkerställa en </a:t>
            </a:r>
            <a:r>
              <a:rPr lang="sv-SE" sz="1900" b="1" dirty="0"/>
              <a:t>aktörsgemensam </a:t>
            </a:r>
            <a:r>
              <a:rPr lang="sv-SE" sz="1900" b="1" dirty="0" smtClean="0"/>
              <a:t>terminologi </a:t>
            </a:r>
            <a:r>
              <a:rPr lang="sv-SE" sz="1900" dirty="0"/>
              <a:t>som en del i en översyn av krishanteringssystemets termer och begrepp</a:t>
            </a:r>
            <a:r>
              <a:rPr lang="sv-SE" sz="1900" dirty="0" smtClean="0"/>
              <a:t>.</a:t>
            </a:r>
          </a:p>
          <a:p>
            <a:r>
              <a:rPr lang="sv-SE" sz="1900" dirty="0"/>
              <a:t>i samråd med berörda aktörer</a:t>
            </a:r>
            <a:r>
              <a:rPr lang="sv-SE" sz="1900" b="1" dirty="0"/>
              <a:t> inrätta ett särskilt råd </a:t>
            </a:r>
            <a:r>
              <a:rPr lang="sv-SE" sz="1900" dirty="0"/>
              <a:t>för aktörsgemensamma insatser i oländig miljö</a:t>
            </a:r>
            <a:r>
              <a:rPr lang="sv-SE" sz="1900" dirty="0" smtClean="0"/>
              <a:t>.</a:t>
            </a:r>
          </a:p>
          <a:p>
            <a:r>
              <a:rPr lang="sv-SE" sz="1900" dirty="0"/>
              <a:t>utreda, beskriva och fastställa vad som är </a:t>
            </a:r>
            <a:r>
              <a:rPr lang="sv-SE" sz="1900" dirty="0" smtClean="0"/>
              <a:t>att betrakta som </a:t>
            </a:r>
            <a:r>
              <a:rPr lang="sv-SE" sz="1900" b="1" dirty="0" smtClean="0"/>
              <a:t>”fjällområde”</a:t>
            </a:r>
            <a:r>
              <a:rPr lang="sv-SE" sz="1900" dirty="0" smtClean="0"/>
              <a:t> </a:t>
            </a:r>
            <a:r>
              <a:rPr lang="sv-SE" sz="1900" dirty="0"/>
              <a:t>med utgångspunkt i aktörsgemensamma räddningsinsatser. </a:t>
            </a:r>
            <a:endParaRPr lang="sv-SE" sz="1900" i="1" dirty="0"/>
          </a:p>
          <a:p>
            <a:pPr lvl="0"/>
            <a:endParaRPr lang="sv-SE" dirty="0"/>
          </a:p>
          <a:p>
            <a:pPr marL="0" lvl="0" indent="0">
              <a:buNone/>
            </a:pPr>
            <a:endParaRPr lang="sv-SE" i="1" dirty="0"/>
          </a:p>
        </p:txBody>
      </p:sp>
    </p:spTree>
    <p:extLst>
      <p:ext uri="{BB962C8B-B14F-4D97-AF65-F5344CB8AC3E}">
        <p14:creationId xmlns:p14="http://schemas.microsoft.com/office/powerpoint/2010/main" val="349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5582166" y="971550"/>
            <a:ext cx="3561833" cy="5040630"/>
          </a:xfrm>
          <a:prstGeom prst="rect">
            <a:avLst/>
          </a:prstGeom>
        </p:spPr>
      </p:pic>
      <p:sp>
        <p:nvSpPr>
          <p:cNvPr id="6" name="Platshållare för innehåll 5"/>
          <p:cNvSpPr>
            <a:spLocks noGrp="1"/>
          </p:cNvSpPr>
          <p:nvPr>
            <p:ph idx="1"/>
          </p:nvPr>
        </p:nvSpPr>
        <p:spPr>
          <a:xfrm>
            <a:off x="148827" y="2659559"/>
            <a:ext cx="6754893" cy="3208423"/>
          </a:xfrm>
        </p:spPr>
        <p:txBody>
          <a:bodyPr>
            <a:noAutofit/>
          </a:bodyPr>
          <a:lstStyle/>
          <a:p>
            <a:pPr marL="0" lvl="0" indent="0" fontAlgn="auto">
              <a:spcBef>
                <a:spcPts val="0"/>
              </a:spcBef>
              <a:spcAft>
                <a:spcPts val="0"/>
              </a:spcAft>
              <a:buNone/>
              <a:defRPr/>
            </a:pPr>
            <a:r>
              <a:rPr lang="sv-SE" sz="2400" dirty="0" smtClean="0"/>
              <a:t>Projektets </a:t>
            </a:r>
            <a:r>
              <a:rPr lang="sv-SE" sz="2400" i="1" dirty="0" smtClean="0"/>
              <a:t>syfte</a:t>
            </a:r>
            <a:r>
              <a:rPr lang="sv-SE" sz="2400" dirty="0" smtClean="0"/>
              <a:t> har varit:</a:t>
            </a:r>
            <a:r>
              <a:rPr lang="sv-SE" sz="2400" dirty="0"/>
              <a:t/>
            </a:r>
            <a:br>
              <a:rPr lang="sv-SE" sz="2400" dirty="0"/>
            </a:br>
            <a:r>
              <a:rPr lang="sv-SE" sz="2400" dirty="0"/>
              <a:t> </a:t>
            </a:r>
            <a:br>
              <a:rPr lang="sv-SE" sz="2400" dirty="0"/>
            </a:br>
            <a:r>
              <a:rPr lang="sv-SE" sz="2200" dirty="0" smtClean="0"/>
              <a:t>Att </a:t>
            </a:r>
            <a:r>
              <a:rPr lang="sv-SE" sz="2200" b="1" dirty="0" smtClean="0"/>
              <a:t>öka </a:t>
            </a:r>
            <a:r>
              <a:rPr lang="sv-SE" sz="2200" b="1" dirty="0"/>
              <a:t>förmågan till samverkan och </a:t>
            </a:r>
            <a:r>
              <a:rPr lang="sv-SE" sz="2200" b="1" dirty="0" smtClean="0"/>
              <a:t>ledning </a:t>
            </a:r>
          </a:p>
          <a:p>
            <a:pPr marL="0" lvl="0" indent="0" fontAlgn="auto">
              <a:spcBef>
                <a:spcPts val="0"/>
              </a:spcBef>
              <a:spcAft>
                <a:spcPts val="0"/>
              </a:spcAft>
              <a:buNone/>
              <a:defRPr/>
            </a:pPr>
            <a:r>
              <a:rPr lang="sv-SE" sz="2200" dirty="0" smtClean="0"/>
              <a:t>i </a:t>
            </a:r>
            <a:r>
              <a:rPr lang="sv-SE" sz="2200" dirty="0"/>
              <a:t>samband med </a:t>
            </a:r>
            <a:r>
              <a:rPr lang="sv-SE" sz="2200" b="1" dirty="0"/>
              <a:t>parallella </a:t>
            </a:r>
            <a:r>
              <a:rPr lang="sv-SE" sz="2200" b="1" dirty="0" smtClean="0"/>
              <a:t>räddningstjänstinsatser och </a:t>
            </a:r>
            <a:r>
              <a:rPr lang="sv-SE" sz="2200" b="1" dirty="0"/>
              <a:t>sjukvårdsinsatser </a:t>
            </a:r>
            <a:r>
              <a:rPr lang="sv-SE" sz="2200" b="1" dirty="0" smtClean="0"/>
              <a:t>i </a:t>
            </a:r>
            <a:r>
              <a:rPr lang="sv-SE" sz="2200" b="1" dirty="0"/>
              <a:t>oländig miljö </a:t>
            </a:r>
            <a:endParaRPr lang="sv-SE" sz="2200" b="1" dirty="0" smtClean="0"/>
          </a:p>
          <a:p>
            <a:pPr marL="0" lvl="0" indent="0" fontAlgn="auto">
              <a:spcBef>
                <a:spcPts val="0"/>
              </a:spcBef>
              <a:spcAft>
                <a:spcPts val="0"/>
              </a:spcAft>
              <a:buNone/>
              <a:defRPr/>
            </a:pPr>
            <a:r>
              <a:rPr lang="sv-SE" sz="2200" dirty="0" smtClean="0"/>
              <a:t>samt </a:t>
            </a:r>
            <a:r>
              <a:rPr lang="sv-SE" sz="2200" dirty="0"/>
              <a:t>att möjliggöra ett </a:t>
            </a:r>
            <a:r>
              <a:rPr lang="sv-SE" sz="2200" dirty="0" smtClean="0"/>
              <a:t>adekvat </a:t>
            </a:r>
            <a:r>
              <a:rPr lang="sv-SE" sz="2200" dirty="0" err="1"/>
              <a:t>prehospitalt</a:t>
            </a:r>
            <a:r>
              <a:rPr lang="sv-SE" sz="2200" dirty="0"/>
              <a:t> </a:t>
            </a:r>
            <a:r>
              <a:rPr lang="sv-SE" sz="2200" dirty="0" smtClean="0"/>
              <a:t>omhändertagande vid </a:t>
            </a:r>
            <a:r>
              <a:rPr lang="sv-SE" sz="2200" dirty="0"/>
              <a:t>dessa insatser.</a:t>
            </a:r>
          </a:p>
          <a:p>
            <a:pPr marL="0" indent="0">
              <a:buNone/>
            </a:pPr>
            <a:endParaRPr lang="sv-SE" sz="2400" dirty="0"/>
          </a:p>
        </p:txBody>
      </p:sp>
      <p:sp>
        <p:nvSpPr>
          <p:cNvPr id="2" name="Rubrik 1"/>
          <p:cNvSpPr>
            <a:spLocks noGrp="1"/>
          </p:cNvSpPr>
          <p:nvPr>
            <p:ph type="title"/>
          </p:nvPr>
        </p:nvSpPr>
        <p:spPr/>
        <p:txBody>
          <a:bodyPr/>
          <a:lstStyle/>
          <a:p>
            <a:r>
              <a:rPr lang="sv-SE" dirty="0" err="1"/>
              <a:t>SamSAR</a:t>
            </a:r>
            <a:r>
              <a:rPr lang="sv-SE" dirty="0"/>
              <a:t>- projektet </a:t>
            </a:r>
          </a:p>
        </p:txBody>
      </p:sp>
    </p:spTree>
    <p:extLst>
      <p:ext uri="{BB962C8B-B14F-4D97-AF65-F5344CB8AC3E}">
        <p14:creationId xmlns:p14="http://schemas.microsoft.com/office/powerpoint/2010/main" val="1913418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64694" y="4331456"/>
            <a:ext cx="8229600" cy="1143000"/>
          </a:xfrm>
        </p:spPr>
        <p:txBody>
          <a:bodyPr/>
          <a:lstStyle/>
          <a:p>
            <a:pPr algn="ctr"/>
            <a:r>
              <a:rPr lang="sv-SE" sz="4000" dirty="0">
                <a:solidFill>
                  <a:srgbClr val="C00000"/>
                </a:solidFill>
              </a:rPr>
              <a:t>www.sjofartsverket.se/SamSAR</a:t>
            </a:r>
          </a:p>
        </p:txBody>
      </p:sp>
      <p:sp>
        <p:nvSpPr>
          <p:cNvPr id="3" name="Platshållare för innehåll 2"/>
          <p:cNvSpPr>
            <a:spLocks noGrp="1"/>
          </p:cNvSpPr>
          <p:nvPr>
            <p:ph idx="4294967295"/>
          </p:nvPr>
        </p:nvSpPr>
        <p:spPr>
          <a:xfrm>
            <a:off x="1933575" y="1800225"/>
            <a:ext cx="7210425" cy="4137025"/>
          </a:xfrm>
          <a:prstGeom prst="rect">
            <a:avLst/>
          </a:prstGeom>
        </p:spPr>
        <p:txBody>
          <a:bodyPr>
            <a:normAutofit/>
          </a:bodyPr>
          <a:lstStyle/>
          <a:p>
            <a:pPr marL="0" indent="0">
              <a:buNone/>
            </a:pPr>
            <a:r>
              <a:rPr lang="sv-SE" sz="4800" dirty="0"/>
              <a:t> </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2824" y="635321"/>
            <a:ext cx="3233341" cy="3233341"/>
          </a:xfrm>
          <a:prstGeom prst="rect">
            <a:avLst/>
          </a:prstGeom>
        </p:spPr>
      </p:pic>
    </p:spTree>
    <p:extLst>
      <p:ext uri="{BB962C8B-B14F-4D97-AF65-F5344CB8AC3E}">
        <p14:creationId xmlns:p14="http://schemas.microsoft.com/office/powerpoint/2010/main" val="2619631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962025" y="1692275"/>
            <a:ext cx="7533397" cy="4847107"/>
          </a:xfrm>
        </p:spPr>
        <p:txBody>
          <a:bodyPr>
            <a:noAutofit/>
          </a:bodyPr>
          <a:lstStyle/>
          <a:p>
            <a:pPr lvl="0"/>
            <a:r>
              <a:rPr lang="sv-SE" dirty="0" smtClean="0"/>
              <a:t>Skapa </a:t>
            </a:r>
            <a:r>
              <a:rPr lang="sv-SE" dirty="0"/>
              <a:t>en generell aktörsgemensam syn på </a:t>
            </a:r>
            <a:r>
              <a:rPr lang="sv-SE" b="1" dirty="0"/>
              <a:t>planering, genomförande och utvärdering </a:t>
            </a:r>
            <a:r>
              <a:rPr lang="sv-SE" dirty="0"/>
              <a:t>av aktörsgemensamma insatser vid förmodat eller bekräftat sjukvårdsbehov i samband med sjö-, flyg- och fjällräddning.</a:t>
            </a:r>
          </a:p>
          <a:p>
            <a:pPr lvl="0"/>
            <a:r>
              <a:rPr lang="sv-SE" b="1" dirty="0" smtClean="0"/>
              <a:t>Öka </a:t>
            </a:r>
            <a:r>
              <a:rPr lang="sv-SE" b="1" dirty="0"/>
              <a:t>kunskapen</a:t>
            </a:r>
            <a:r>
              <a:rPr lang="sv-SE" dirty="0"/>
              <a:t> om olika aktörers roller och ansvarsområden.</a:t>
            </a:r>
          </a:p>
          <a:p>
            <a:pPr lvl="0"/>
            <a:r>
              <a:rPr lang="sv-SE" dirty="0" smtClean="0"/>
              <a:t>Beakta</a:t>
            </a:r>
            <a:r>
              <a:rPr lang="sv-SE" dirty="0"/>
              <a:t>, beskriva och föreslå förändringar för en </a:t>
            </a:r>
            <a:r>
              <a:rPr lang="sv-SE" b="1" dirty="0"/>
              <a:t>ökad framtida förmåga </a:t>
            </a:r>
            <a:r>
              <a:rPr lang="sv-SE" dirty="0"/>
              <a:t>till aktörsgemensamma insatser vid förmodat eller bekräftat sjukvårdsbehov i samband med sjö-, flyg- och fjällräddning.</a:t>
            </a:r>
          </a:p>
          <a:p>
            <a:pPr lvl="0"/>
            <a:r>
              <a:rPr lang="sv-SE" dirty="0" smtClean="0"/>
              <a:t>Genom </a:t>
            </a:r>
            <a:r>
              <a:rPr lang="sv-SE" dirty="0"/>
              <a:t>ovanstående bidra till ökad förmåga vid såväl mindre händelser som vid större olyckor eller katastrofer med många drabbade </a:t>
            </a:r>
            <a:r>
              <a:rPr lang="sv-SE" dirty="0" smtClean="0"/>
              <a:t>personer, </a:t>
            </a:r>
            <a:r>
              <a:rPr lang="sv-SE" dirty="0"/>
              <a:t>vilket höjer samhällets </a:t>
            </a:r>
            <a:r>
              <a:rPr lang="sv-SE" b="1" dirty="0"/>
              <a:t>samlade krishanteringsförmåga</a:t>
            </a:r>
            <a:r>
              <a:rPr lang="sv-SE" dirty="0"/>
              <a:t>.</a:t>
            </a:r>
          </a:p>
          <a:p>
            <a:endParaRPr lang="sv-SE" sz="2800" dirty="0"/>
          </a:p>
          <a:p>
            <a:pPr marL="0" indent="0">
              <a:buNone/>
            </a:pPr>
            <a:r>
              <a:rPr lang="sv-SE" sz="2800" dirty="0" smtClean="0">
                <a:solidFill>
                  <a:schemeClr val="bg1"/>
                </a:solidFill>
              </a:rPr>
              <a:t>.</a:t>
            </a:r>
            <a:endParaRPr lang="sv-SE" sz="2800" dirty="0">
              <a:solidFill>
                <a:schemeClr val="bg1"/>
              </a:solidFill>
            </a:endParaRPr>
          </a:p>
          <a:p>
            <a:pPr marL="0" indent="0">
              <a:buNone/>
            </a:pPr>
            <a:endParaRPr lang="sv-SE" sz="2400" dirty="0"/>
          </a:p>
          <a:p>
            <a:pPr marL="0" indent="0">
              <a:buNone/>
            </a:pPr>
            <a:endParaRPr lang="sv-SE" sz="1800" i="1" dirty="0"/>
          </a:p>
          <a:p>
            <a:pPr marL="0" indent="0">
              <a:buNone/>
            </a:pPr>
            <a:endParaRPr lang="sv-SE" sz="1800" dirty="0"/>
          </a:p>
        </p:txBody>
      </p:sp>
      <p:sp>
        <p:nvSpPr>
          <p:cNvPr id="2" name="Rubrik 1"/>
          <p:cNvSpPr>
            <a:spLocks noGrp="1"/>
          </p:cNvSpPr>
          <p:nvPr>
            <p:ph type="title"/>
          </p:nvPr>
        </p:nvSpPr>
        <p:spPr/>
        <p:txBody>
          <a:bodyPr/>
          <a:lstStyle/>
          <a:p>
            <a:r>
              <a:rPr lang="sv-SE" dirty="0" smtClean="0"/>
              <a:t>Projektets mål har varit att:</a:t>
            </a:r>
            <a:r>
              <a:rPr lang="sv-SE" dirty="0"/>
              <a:t/>
            </a:r>
            <a:br>
              <a:rPr lang="sv-SE" dirty="0"/>
            </a:br>
            <a:endParaRPr lang="sv-SE" dirty="0"/>
          </a:p>
        </p:txBody>
      </p:sp>
    </p:spTree>
    <p:extLst>
      <p:ext uri="{BB962C8B-B14F-4D97-AF65-F5344CB8AC3E}">
        <p14:creationId xmlns:p14="http://schemas.microsoft.com/office/powerpoint/2010/main" val="3323649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extLst>
              <p:ext uri="{D42A27DB-BD31-4B8C-83A1-F6EECF244321}">
                <p14:modId xmlns:p14="http://schemas.microsoft.com/office/powerpoint/2010/main" val="2105768673"/>
              </p:ext>
            </p:extLst>
          </p:nvPr>
        </p:nvGraphicFramePr>
        <p:xfrm>
          <a:off x="930554" y="1610387"/>
          <a:ext cx="7485986" cy="4109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5"/>
          <p:cNvSpPr/>
          <p:nvPr/>
        </p:nvSpPr>
        <p:spPr>
          <a:xfrm>
            <a:off x="4439099" y="5336600"/>
            <a:ext cx="1404201" cy="3617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latin typeface="+mj-lt"/>
              </a:rPr>
              <a:t>Sjöräddning</a:t>
            </a:r>
            <a:endParaRPr lang="sv-SE" sz="1200" dirty="0">
              <a:solidFill>
                <a:schemeClr val="tx1"/>
              </a:solidFill>
              <a:latin typeface="+mj-lt"/>
            </a:endParaRPr>
          </a:p>
        </p:txBody>
      </p:sp>
      <p:sp>
        <p:nvSpPr>
          <p:cNvPr id="7" name="Rektangel 6"/>
          <p:cNvSpPr/>
          <p:nvPr/>
        </p:nvSpPr>
        <p:spPr>
          <a:xfrm>
            <a:off x="970706" y="5340665"/>
            <a:ext cx="1411514" cy="379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latin typeface="+mj-lt"/>
              </a:rPr>
              <a:t>Aktivt arbetande i projektet</a:t>
            </a:r>
          </a:p>
        </p:txBody>
      </p:sp>
      <p:sp>
        <p:nvSpPr>
          <p:cNvPr id="8" name="Rektangel 7"/>
          <p:cNvSpPr/>
          <p:nvPr/>
        </p:nvSpPr>
        <p:spPr>
          <a:xfrm>
            <a:off x="2691576" y="5340665"/>
            <a:ext cx="1385661" cy="386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latin typeface="+mj-lt"/>
              </a:rPr>
              <a:t>Förankringsgrupp</a:t>
            </a:r>
          </a:p>
        </p:txBody>
      </p:sp>
      <p:sp>
        <p:nvSpPr>
          <p:cNvPr id="9" name="Rektangel 8"/>
          <p:cNvSpPr/>
          <p:nvPr/>
        </p:nvSpPr>
        <p:spPr>
          <a:xfrm>
            <a:off x="6134116" y="5336600"/>
            <a:ext cx="1386866" cy="3617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latin typeface="+mj-lt"/>
              </a:rPr>
              <a:t>Fjällräddning</a:t>
            </a:r>
            <a:endParaRPr lang="sv-SE" sz="1200" dirty="0">
              <a:solidFill>
                <a:schemeClr val="tx1"/>
              </a:solidFill>
              <a:latin typeface="+mj-lt"/>
            </a:endParaRPr>
          </a:p>
        </p:txBody>
      </p:sp>
      <p:pic>
        <p:nvPicPr>
          <p:cNvPr id="10" name="Bildobjekt 9"/>
          <p:cNvPicPr>
            <a:picLocks noChangeAspect="1"/>
          </p:cNvPicPr>
          <p:nvPr/>
        </p:nvPicPr>
        <p:blipFill>
          <a:blip r:embed="rId8"/>
          <a:stretch>
            <a:fillRect/>
          </a:stretch>
        </p:blipFill>
        <p:spPr>
          <a:xfrm>
            <a:off x="3256217" y="4190997"/>
            <a:ext cx="976323" cy="45719"/>
          </a:xfrm>
          <a:prstGeom prst="rect">
            <a:avLst/>
          </a:prstGeom>
        </p:spPr>
      </p:pic>
      <p:sp>
        <p:nvSpPr>
          <p:cNvPr id="11" name="Rubrik 1"/>
          <p:cNvSpPr txBox="1">
            <a:spLocks/>
          </p:cNvSpPr>
          <p:nvPr/>
        </p:nvSpPr>
        <p:spPr>
          <a:xfrm>
            <a:off x="930554" y="889662"/>
            <a:ext cx="7292975" cy="720725"/>
          </a:xfrm>
          <a:prstGeom prst="rect">
            <a:avLst/>
          </a:prstGeom>
        </p:spPr>
        <p:txBody>
          <a:bodyPr/>
          <a:lstStyle>
            <a:lvl1pPr algn="l" rtl="0" eaLnBrk="1" fontAlgn="base" hangingPunct="1">
              <a:spcBef>
                <a:spcPct val="0"/>
              </a:spcBef>
              <a:spcAft>
                <a:spcPct val="0"/>
              </a:spcAft>
              <a:defRPr sz="2800" b="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1"/>
                </a:solidFill>
                <a:latin typeface="Arial" charset="0"/>
                <a:cs typeface="Arial" charset="0"/>
              </a:defRPr>
            </a:lvl2pPr>
            <a:lvl3pPr algn="l" rtl="0" eaLnBrk="1" fontAlgn="base" hangingPunct="1">
              <a:spcBef>
                <a:spcPct val="0"/>
              </a:spcBef>
              <a:spcAft>
                <a:spcPct val="0"/>
              </a:spcAft>
              <a:defRPr sz="3200" b="1">
                <a:solidFill>
                  <a:schemeClr val="tx1"/>
                </a:solidFill>
                <a:latin typeface="Arial" charset="0"/>
                <a:cs typeface="Arial" charset="0"/>
              </a:defRPr>
            </a:lvl3pPr>
            <a:lvl4pPr algn="l" rtl="0" eaLnBrk="1" fontAlgn="base" hangingPunct="1">
              <a:spcBef>
                <a:spcPct val="0"/>
              </a:spcBef>
              <a:spcAft>
                <a:spcPct val="0"/>
              </a:spcAft>
              <a:defRPr sz="3200" b="1">
                <a:solidFill>
                  <a:schemeClr val="tx1"/>
                </a:solidFill>
                <a:latin typeface="Arial" charset="0"/>
                <a:cs typeface="Arial" charset="0"/>
              </a:defRPr>
            </a:lvl4pPr>
            <a:lvl5pPr algn="l" rtl="0" eaLnBrk="1" fontAlgn="base" hangingPunct="1">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3200" b="1">
                <a:solidFill>
                  <a:schemeClr val="tx1"/>
                </a:solidFill>
                <a:latin typeface="Arial" charset="0"/>
                <a:cs typeface="Arial" charset="0"/>
              </a:defRPr>
            </a:lvl6pPr>
            <a:lvl7pPr marL="914400" algn="l" rtl="0" eaLnBrk="1" fontAlgn="base" hangingPunct="1">
              <a:spcBef>
                <a:spcPct val="0"/>
              </a:spcBef>
              <a:spcAft>
                <a:spcPct val="0"/>
              </a:spcAft>
              <a:defRPr sz="3200" b="1">
                <a:solidFill>
                  <a:schemeClr val="tx1"/>
                </a:solidFill>
                <a:latin typeface="Arial" charset="0"/>
                <a:cs typeface="Arial" charset="0"/>
              </a:defRPr>
            </a:lvl7pPr>
            <a:lvl8pPr marL="1371600" algn="l" rtl="0" eaLnBrk="1" fontAlgn="base" hangingPunct="1">
              <a:spcBef>
                <a:spcPct val="0"/>
              </a:spcBef>
              <a:spcAft>
                <a:spcPct val="0"/>
              </a:spcAft>
              <a:defRPr sz="3200" b="1">
                <a:solidFill>
                  <a:schemeClr val="tx1"/>
                </a:solidFill>
                <a:latin typeface="Arial" charset="0"/>
                <a:cs typeface="Arial" charset="0"/>
              </a:defRPr>
            </a:lvl8pPr>
            <a:lvl9pPr marL="1828800" algn="l" rtl="0" eaLnBrk="1" fontAlgn="base" hangingPunct="1">
              <a:spcBef>
                <a:spcPct val="0"/>
              </a:spcBef>
              <a:spcAft>
                <a:spcPct val="0"/>
              </a:spcAft>
              <a:defRPr sz="3200" b="1">
                <a:solidFill>
                  <a:schemeClr val="tx1"/>
                </a:solidFill>
                <a:latin typeface="Arial" charset="0"/>
                <a:cs typeface="Arial" charset="0"/>
              </a:defRPr>
            </a:lvl9pPr>
          </a:lstStyle>
          <a:p>
            <a:r>
              <a:rPr lang="sv-SE" dirty="0"/>
              <a:t>Projektorganisation</a:t>
            </a:r>
            <a:br>
              <a:rPr lang="sv-SE" dirty="0"/>
            </a:br>
            <a:endParaRPr lang="sv-SE" dirty="0"/>
          </a:p>
        </p:txBody>
      </p:sp>
    </p:spTree>
    <p:extLst>
      <p:ext uri="{BB962C8B-B14F-4D97-AF65-F5344CB8AC3E}">
        <p14:creationId xmlns:p14="http://schemas.microsoft.com/office/powerpoint/2010/main" val="3948031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tshållare för innehåll 14"/>
          <p:cNvSpPr>
            <a:spLocks noGrp="1"/>
          </p:cNvSpPr>
          <p:nvPr>
            <p:ph idx="10"/>
          </p:nvPr>
        </p:nvSpPr>
        <p:spPr>
          <a:xfrm>
            <a:off x="1067160" y="1549761"/>
            <a:ext cx="3480748" cy="4985151"/>
          </a:xfrm>
        </p:spPr>
        <p:txBody>
          <a:bodyPr/>
          <a:lstStyle/>
          <a:p>
            <a:r>
              <a:rPr lang="sv-SE" dirty="0"/>
              <a:t>Sjukvårdsinsatser vid sjöräddningens sjuktransporter, 2007 </a:t>
            </a:r>
            <a:r>
              <a:rPr lang="sv-SE" i="1" dirty="0"/>
              <a:t/>
            </a:r>
            <a:br>
              <a:rPr lang="sv-SE" i="1" dirty="0"/>
            </a:br>
            <a:endParaRPr lang="sv-SE" i="1" dirty="0"/>
          </a:p>
          <a:p>
            <a:r>
              <a:rPr lang="sv-SE" dirty="0"/>
              <a:t>Händelseanalys båthaveri Harstena 2011, 2013</a:t>
            </a:r>
            <a:br>
              <a:rPr lang="sv-SE" dirty="0"/>
            </a:br>
            <a:endParaRPr lang="sv-SE" dirty="0"/>
          </a:p>
          <a:p>
            <a:r>
              <a:rPr lang="sv-SE" dirty="0"/>
              <a:t>Workshop kring informationsdelning vid sjöolyckor, 2014</a:t>
            </a:r>
            <a:br>
              <a:rPr lang="sv-SE" dirty="0"/>
            </a:br>
            <a:endParaRPr lang="sv-SE" dirty="0"/>
          </a:p>
          <a:p>
            <a:r>
              <a:rPr lang="sv-SE" dirty="0"/>
              <a:t>SHKs utredning om Kebnekaisehaveriet, 2013</a:t>
            </a:r>
          </a:p>
          <a:p>
            <a:endParaRPr lang="sv-SE" sz="1600" i="1" dirty="0"/>
          </a:p>
        </p:txBody>
      </p:sp>
      <p:pic>
        <p:nvPicPr>
          <p:cNvPr id="3" name="Platshållare för innehåll 2"/>
          <p:cNvPicPr>
            <a:picLocks noGrp="1" noChangeAspect="1"/>
          </p:cNvPicPr>
          <p:nvPr>
            <p:ph idx="11"/>
          </p:nvPr>
        </p:nvPicPr>
        <p:blipFill rotWithShape="1">
          <a:blip r:embed="rId3" cstate="print">
            <a:extLst>
              <a:ext uri="{28A0092B-C50C-407E-A947-70E740481C1C}">
                <a14:useLocalDpi xmlns:a14="http://schemas.microsoft.com/office/drawing/2010/main" val="0"/>
              </a:ext>
            </a:extLst>
          </a:blip>
          <a:srcRect l="35740" t="11971" r="33947" b="10788"/>
          <a:stretch/>
        </p:blipFill>
        <p:spPr>
          <a:xfrm>
            <a:off x="4917271" y="906088"/>
            <a:ext cx="1472540" cy="2110641"/>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030" y="1888971"/>
            <a:ext cx="2370837" cy="2255517"/>
          </a:xfrm>
          <a:prstGeom prst="rect">
            <a:avLst/>
          </a:prstGeom>
          <a:noFill/>
          <a:ln w="9525">
            <a:solidFill>
              <a:schemeClr val="tx1"/>
            </a:solidFill>
            <a:miter lim="800000"/>
            <a:headEnd/>
            <a:tailEnd/>
          </a:ln>
          <a:effectLst>
            <a:outerShdw dist="35921" dir="2700000" algn="ctr" rotWithShape="0">
              <a:srgbClr val="92D050"/>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0456" y="2535011"/>
            <a:ext cx="1755775" cy="2481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5722" y="3618423"/>
            <a:ext cx="1755775" cy="2474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ubrik 1"/>
          <p:cNvSpPr txBox="1">
            <a:spLocks/>
          </p:cNvSpPr>
          <p:nvPr/>
        </p:nvSpPr>
        <p:spPr>
          <a:xfrm>
            <a:off x="962025" y="971550"/>
            <a:ext cx="7292975" cy="720725"/>
          </a:xfrm>
          <a:prstGeom prst="rect">
            <a:avLst/>
          </a:prstGeom>
        </p:spPr>
        <p:txBody>
          <a:bodyPr/>
          <a:lstStyle>
            <a:lvl1pPr algn="l" rtl="0" eaLnBrk="1" fontAlgn="base" hangingPunct="1">
              <a:spcBef>
                <a:spcPct val="0"/>
              </a:spcBef>
              <a:spcAft>
                <a:spcPct val="0"/>
              </a:spcAft>
              <a:defRPr sz="3200" b="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1"/>
                </a:solidFill>
                <a:latin typeface="Arial" charset="0"/>
                <a:cs typeface="Arial" charset="0"/>
              </a:defRPr>
            </a:lvl2pPr>
            <a:lvl3pPr algn="l" rtl="0" eaLnBrk="1" fontAlgn="base" hangingPunct="1">
              <a:spcBef>
                <a:spcPct val="0"/>
              </a:spcBef>
              <a:spcAft>
                <a:spcPct val="0"/>
              </a:spcAft>
              <a:defRPr sz="3200" b="1">
                <a:solidFill>
                  <a:schemeClr val="tx1"/>
                </a:solidFill>
                <a:latin typeface="Arial" charset="0"/>
                <a:cs typeface="Arial" charset="0"/>
              </a:defRPr>
            </a:lvl3pPr>
            <a:lvl4pPr algn="l" rtl="0" eaLnBrk="1" fontAlgn="base" hangingPunct="1">
              <a:spcBef>
                <a:spcPct val="0"/>
              </a:spcBef>
              <a:spcAft>
                <a:spcPct val="0"/>
              </a:spcAft>
              <a:defRPr sz="3200" b="1">
                <a:solidFill>
                  <a:schemeClr val="tx1"/>
                </a:solidFill>
                <a:latin typeface="Arial" charset="0"/>
                <a:cs typeface="Arial" charset="0"/>
              </a:defRPr>
            </a:lvl4pPr>
            <a:lvl5pPr algn="l" rtl="0" eaLnBrk="1" fontAlgn="base" hangingPunct="1">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3200" b="1">
                <a:solidFill>
                  <a:schemeClr val="tx1"/>
                </a:solidFill>
                <a:latin typeface="Arial" charset="0"/>
                <a:cs typeface="Arial" charset="0"/>
              </a:defRPr>
            </a:lvl6pPr>
            <a:lvl7pPr marL="914400" algn="l" rtl="0" eaLnBrk="1" fontAlgn="base" hangingPunct="1">
              <a:spcBef>
                <a:spcPct val="0"/>
              </a:spcBef>
              <a:spcAft>
                <a:spcPct val="0"/>
              </a:spcAft>
              <a:defRPr sz="3200" b="1">
                <a:solidFill>
                  <a:schemeClr val="tx1"/>
                </a:solidFill>
                <a:latin typeface="Arial" charset="0"/>
                <a:cs typeface="Arial" charset="0"/>
              </a:defRPr>
            </a:lvl7pPr>
            <a:lvl8pPr marL="1371600" algn="l" rtl="0" eaLnBrk="1" fontAlgn="base" hangingPunct="1">
              <a:spcBef>
                <a:spcPct val="0"/>
              </a:spcBef>
              <a:spcAft>
                <a:spcPct val="0"/>
              </a:spcAft>
              <a:defRPr sz="3200" b="1">
                <a:solidFill>
                  <a:schemeClr val="tx1"/>
                </a:solidFill>
                <a:latin typeface="Arial" charset="0"/>
                <a:cs typeface="Arial" charset="0"/>
              </a:defRPr>
            </a:lvl8pPr>
            <a:lvl9pPr marL="1828800" algn="l" rtl="0" eaLnBrk="1" fontAlgn="base" hangingPunct="1">
              <a:spcBef>
                <a:spcPct val="0"/>
              </a:spcBef>
              <a:spcAft>
                <a:spcPct val="0"/>
              </a:spcAft>
              <a:defRPr sz="3200" b="1">
                <a:solidFill>
                  <a:schemeClr val="tx1"/>
                </a:solidFill>
                <a:latin typeface="Arial" charset="0"/>
                <a:cs typeface="Arial" charset="0"/>
              </a:defRPr>
            </a:lvl9pPr>
          </a:lstStyle>
          <a:p>
            <a:r>
              <a:rPr lang="sv-SE" dirty="0"/>
              <a:t>Historik</a:t>
            </a:r>
            <a:br>
              <a:rPr lang="sv-SE" dirty="0"/>
            </a:br>
            <a:endParaRPr lang="sv-SE" dirty="0"/>
          </a:p>
        </p:txBody>
      </p:sp>
    </p:spTree>
    <p:extLst>
      <p:ext uri="{BB962C8B-B14F-4D97-AF65-F5344CB8AC3E}">
        <p14:creationId xmlns:p14="http://schemas.microsoft.com/office/powerpoint/2010/main" val="1445245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74361" y="979715"/>
            <a:ext cx="7210269" cy="4957610"/>
          </a:xfrm>
        </p:spPr>
        <p:txBody>
          <a:bodyPr>
            <a:normAutofit lnSpcReduction="10000"/>
          </a:bodyPr>
          <a:lstStyle/>
          <a:p>
            <a:pPr marL="0" lvl="0" indent="0">
              <a:buNone/>
            </a:pPr>
            <a:r>
              <a:rPr lang="sv-SE" sz="2400" b="1" dirty="0"/>
              <a:t>Uppdragsparallelitet</a:t>
            </a:r>
            <a:r>
              <a:rPr lang="sv-SE" sz="2400" dirty="0"/>
              <a:t> </a:t>
            </a:r>
            <a:r>
              <a:rPr lang="sv-SE" sz="2400" b="1" dirty="0"/>
              <a:t>– sjukvårdsinsatsen är jämställd räddningsinsatsen</a:t>
            </a:r>
          </a:p>
          <a:p>
            <a:pPr marL="0" lvl="0" indent="0">
              <a:buNone/>
            </a:pPr>
            <a:endParaRPr lang="sv-SE" dirty="0"/>
          </a:p>
          <a:p>
            <a:pPr marL="0" indent="0">
              <a:buNone/>
            </a:pPr>
            <a:r>
              <a:rPr lang="sv-SE" dirty="0"/>
              <a:t>Det finns inget som ändrar ansvarsförhållanden, </a:t>
            </a:r>
            <a:r>
              <a:rPr lang="sv-SE" dirty="0" smtClean="0"/>
              <a:t>d.v.s. </a:t>
            </a:r>
            <a:r>
              <a:rPr lang="sv-SE" b="1" dirty="0" smtClean="0"/>
              <a:t>regionen ansvarar </a:t>
            </a:r>
            <a:r>
              <a:rPr lang="sv-SE" b="1" dirty="0"/>
              <a:t>för genomförande och ledning av sjukvårdsinsatsen</a:t>
            </a:r>
            <a:r>
              <a:rPr lang="sv-SE" dirty="0"/>
              <a:t> oavsett om det är oländig miljö eller ej, likväl som räddningstjänstansvarig myndighet ansvarar för genomförande och ledning av räddningsinsatsen.</a:t>
            </a:r>
          </a:p>
          <a:p>
            <a:pPr marL="0" indent="0">
              <a:buNone/>
            </a:pPr>
            <a:endParaRPr lang="sv-SE" dirty="0"/>
          </a:p>
          <a:p>
            <a:pPr marL="0" indent="0">
              <a:buNone/>
            </a:pPr>
            <a:r>
              <a:rPr lang="sv-SE" dirty="0"/>
              <a:t>Det finns </a:t>
            </a:r>
            <a:r>
              <a:rPr lang="sv-SE" b="1" dirty="0" smtClean="0"/>
              <a:t>okunskap</a:t>
            </a:r>
            <a:r>
              <a:rPr lang="sv-SE" dirty="0" smtClean="0"/>
              <a:t> </a:t>
            </a:r>
            <a:r>
              <a:rPr lang="sv-SE" dirty="0"/>
              <a:t>om ovanstående förhållande både hos räddningstjänst och hos </a:t>
            </a:r>
            <a:r>
              <a:rPr lang="sv-SE" dirty="0" smtClean="0"/>
              <a:t>sjukvård, </a:t>
            </a:r>
            <a:r>
              <a:rPr lang="sv-SE" dirty="0"/>
              <a:t>vilket gett konsekvenser i form av att sjukvårdsinsatsen inte har påbörjats eller försenats. Den har även i vissa fall uppfattats som </a:t>
            </a:r>
            <a:r>
              <a:rPr lang="sv-SE" b="1" dirty="0"/>
              <a:t>underställd </a:t>
            </a:r>
            <a:r>
              <a:rPr lang="sv-SE" b="1" dirty="0" smtClean="0"/>
              <a:t>räddningsinsatsen</a:t>
            </a:r>
            <a:r>
              <a:rPr lang="sv-SE" dirty="0" smtClean="0"/>
              <a:t>, </a:t>
            </a:r>
            <a:r>
              <a:rPr lang="sv-SE" dirty="0"/>
              <a:t>vilket är </a:t>
            </a:r>
            <a:r>
              <a:rPr lang="sv-SE" b="1" dirty="0"/>
              <a:t>felaktigt</a:t>
            </a:r>
            <a:r>
              <a:rPr lang="sv-SE" dirty="0"/>
              <a:t>.</a:t>
            </a:r>
          </a:p>
        </p:txBody>
      </p:sp>
      <p:sp>
        <p:nvSpPr>
          <p:cNvPr id="3" name="Platshållare för text 2"/>
          <p:cNvSpPr>
            <a:spLocks noGrp="1"/>
          </p:cNvSpPr>
          <p:nvPr>
            <p:ph type="body" sz="quarter" idx="10"/>
          </p:nvPr>
        </p:nvSpPr>
        <p:spPr/>
        <p:txBody>
          <a:bodyPr/>
          <a:lstStyle/>
          <a:p>
            <a:r>
              <a:rPr lang="sv-SE" dirty="0"/>
              <a:t>Resultat</a:t>
            </a:r>
          </a:p>
        </p:txBody>
      </p:sp>
    </p:spTree>
    <p:extLst>
      <p:ext uri="{BB962C8B-B14F-4D97-AF65-F5344CB8AC3E}">
        <p14:creationId xmlns:p14="http://schemas.microsoft.com/office/powerpoint/2010/main" val="268383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3503D-7717-48B5-959A-FC0479BF370B}"/>
              </a:ext>
            </a:extLst>
          </p:cNvPr>
          <p:cNvSpPr>
            <a:spLocks noGrp="1"/>
          </p:cNvSpPr>
          <p:nvPr>
            <p:ph type="title"/>
          </p:nvPr>
        </p:nvSpPr>
        <p:spPr/>
        <p:txBody>
          <a:bodyPr/>
          <a:lstStyle/>
          <a:p>
            <a:r>
              <a:rPr lang="sv-SE" dirty="0"/>
              <a:t>Bedömning om vårdbehov</a:t>
            </a:r>
          </a:p>
        </p:txBody>
      </p:sp>
      <p:sp>
        <p:nvSpPr>
          <p:cNvPr id="3" name="Platshållare för innehåll 2">
            <a:extLst>
              <a:ext uri="{FF2B5EF4-FFF2-40B4-BE49-F238E27FC236}">
                <a16:creationId xmlns:a16="http://schemas.microsoft.com/office/drawing/2014/main" id="{D95847AD-3B9A-4313-AA74-5FA9887ED59F}"/>
              </a:ext>
            </a:extLst>
          </p:cNvPr>
          <p:cNvSpPr>
            <a:spLocks noGrp="1"/>
          </p:cNvSpPr>
          <p:nvPr>
            <p:ph idx="1"/>
          </p:nvPr>
        </p:nvSpPr>
        <p:spPr/>
        <p:txBody>
          <a:bodyPr/>
          <a:lstStyle/>
          <a:p>
            <a:endParaRPr lang="sv-SE" dirty="0"/>
          </a:p>
          <a:p>
            <a:pPr>
              <a:buFont typeface="Wingdings" panose="05000000000000000000" pitchFamily="2" charset="2"/>
              <a:buChar char="Ø"/>
            </a:pPr>
            <a:r>
              <a:rPr lang="sv-SE" dirty="0" smtClean="0"/>
              <a:t> Ansvar </a:t>
            </a:r>
            <a:r>
              <a:rPr lang="sv-SE" dirty="0"/>
              <a:t>för bedömning om vårdbehov (även att utesluta vårdbehov) åligger alltid hälso- och sjukvården och den prioriterings- och dirigeringstjänst eller larmcentral som landstinget uppdragit detta till. </a:t>
            </a:r>
            <a:r>
              <a:rPr lang="sv-SE" i="1" dirty="0"/>
              <a:t>Ingen annan än sjukvården har mandat att göra bedömning om vårdbehov. </a:t>
            </a:r>
          </a:p>
          <a:p>
            <a:endParaRPr lang="sv-SE" dirty="0"/>
          </a:p>
        </p:txBody>
      </p:sp>
    </p:spTree>
    <p:extLst>
      <p:ext uri="{BB962C8B-B14F-4D97-AF65-F5344CB8AC3E}">
        <p14:creationId xmlns:p14="http://schemas.microsoft.com/office/powerpoint/2010/main" val="3229316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lvl="0" indent="0">
              <a:buNone/>
            </a:pPr>
            <a:r>
              <a:rPr lang="sv-SE" b="1" dirty="0"/>
              <a:t>Samverkan och ledning – </a:t>
            </a:r>
            <a:r>
              <a:rPr lang="sv-SE" dirty="0"/>
              <a:t>behöver</a:t>
            </a:r>
            <a:r>
              <a:rPr lang="sv-SE" b="1" dirty="0"/>
              <a:t> förstärkas vid sjukvårdsinsatser </a:t>
            </a:r>
            <a:r>
              <a:rPr lang="sv-SE" dirty="0"/>
              <a:t>i oländig miljö.</a:t>
            </a:r>
          </a:p>
          <a:p>
            <a:pPr marL="0" indent="0">
              <a:buNone/>
            </a:pPr>
            <a:r>
              <a:rPr lang="sv-SE" dirty="0"/>
              <a:t> </a:t>
            </a:r>
          </a:p>
          <a:p>
            <a:pPr marL="0" indent="0">
              <a:buNone/>
            </a:pPr>
            <a:r>
              <a:rPr lang="sv-SE" dirty="0"/>
              <a:t>Dessa händelser i oländig miljö är </a:t>
            </a:r>
            <a:r>
              <a:rPr lang="sv-SE" b="1" dirty="0"/>
              <a:t>komplexa</a:t>
            </a:r>
            <a:r>
              <a:rPr lang="sv-SE" dirty="0"/>
              <a:t> och </a:t>
            </a:r>
            <a:r>
              <a:rPr lang="sv-SE" b="1" dirty="0"/>
              <a:t>kräver en ökad förmåga att samverka och leda</a:t>
            </a:r>
            <a:r>
              <a:rPr lang="sv-SE" dirty="0"/>
              <a:t> från det att </a:t>
            </a:r>
            <a:r>
              <a:rPr lang="sv-SE" b="1" dirty="0"/>
              <a:t>larm inkommer</a:t>
            </a:r>
            <a:r>
              <a:rPr lang="sv-SE" dirty="0"/>
              <a:t> till att den vårdbehövande är på </a:t>
            </a:r>
            <a:r>
              <a:rPr lang="sv-SE" b="1" dirty="0"/>
              <a:t>vårdinrättning</a:t>
            </a:r>
            <a:r>
              <a:rPr lang="sv-SE" dirty="0"/>
              <a:t>. Denna förmåga ska kunna eskaleras upp vid en kris i form av särskild händelse.</a:t>
            </a:r>
          </a:p>
          <a:p>
            <a:pPr marL="0" indent="0">
              <a:buNone/>
            </a:pPr>
            <a:r>
              <a:rPr lang="sv-SE" dirty="0"/>
              <a:t> </a:t>
            </a:r>
          </a:p>
          <a:p>
            <a:endParaRPr lang="sv-SE" dirty="0"/>
          </a:p>
        </p:txBody>
      </p:sp>
      <p:sp>
        <p:nvSpPr>
          <p:cNvPr id="3" name="Platshållare för text 2"/>
          <p:cNvSpPr>
            <a:spLocks noGrp="1"/>
          </p:cNvSpPr>
          <p:nvPr>
            <p:ph type="body" sz="quarter" idx="10"/>
          </p:nvPr>
        </p:nvSpPr>
        <p:spPr/>
        <p:txBody>
          <a:bodyPr/>
          <a:lstStyle/>
          <a:p>
            <a:r>
              <a:rPr lang="sv-SE" dirty="0"/>
              <a:t>Resultat</a:t>
            </a:r>
          </a:p>
        </p:txBody>
      </p:sp>
    </p:spTree>
    <p:extLst>
      <p:ext uri="{BB962C8B-B14F-4D97-AF65-F5344CB8AC3E}">
        <p14:creationId xmlns:p14="http://schemas.microsoft.com/office/powerpoint/2010/main" val="3729705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27A014-54AA-4923-B7E6-7C1AA260C39D}"/>
              </a:ext>
            </a:extLst>
          </p:cNvPr>
          <p:cNvSpPr>
            <a:spLocks noGrp="1"/>
          </p:cNvSpPr>
          <p:nvPr>
            <p:ph type="title"/>
          </p:nvPr>
        </p:nvSpPr>
        <p:spPr/>
        <p:txBody>
          <a:bodyPr/>
          <a:lstStyle/>
          <a:p>
            <a:r>
              <a:rPr lang="sv-SE" dirty="0"/>
              <a:t>Sjuktransport</a:t>
            </a:r>
          </a:p>
        </p:txBody>
      </p:sp>
      <p:sp>
        <p:nvSpPr>
          <p:cNvPr id="3" name="Platshållare för innehåll 2">
            <a:extLst>
              <a:ext uri="{FF2B5EF4-FFF2-40B4-BE49-F238E27FC236}">
                <a16:creationId xmlns:a16="http://schemas.microsoft.com/office/drawing/2014/main" id="{EFD96BD1-714D-475B-9A57-0F6E9187EE44}"/>
              </a:ext>
            </a:extLst>
          </p:cNvPr>
          <p:cNvSpPr>
            <a:spLocks noGrp="1"/>
          </p:cNvSpPr>
          <p:nvPr>
            <p:ph idx="1"/>
          </p:nvPr>
        </p:nvSpPr>
        <p:spPr>
          <a:xfrm>
            <a:off x="974361" y="1800001"/>
            <a:ext cx="7620999" cy="4749389"/>
          </a:xfrm>
        </p:spPr>
        <p:txBody>
          <a:bodyPr>
            <a:normAutofit fontScale="77500" lnSpcReduction="20000"/>
          </a:bodyPr>
          <a:lstStyle/>
          <a:p>
            <a:pPr marL="0" indent="0">
              <a:buNone/>
            </a:pPr>
            <a:endParaRPr lang="sv-SE" sz="2600" dirty="0"/>
          </a:p>
          <a:p>
            <a:pPr>
              <a:lnSpc>
                <a:spcPct val="120000"/>
              </a:lnSpc>
              <a:buFont typeface="Wingdings" panose="05000000000000000000" pitchFamily="2" charset="2"/>
              <a:buChar char="Ø"/>
            </a:pPr>
            <a:r>
              <a:rPr lang="sv-SE" sz="2600" dirty="0" smtClean="0"/>
              <a:t> Ansvar </a:t>
            </a:r>
            <a:r>
              <a:rPr lang="sv-SE" sz="2600" dirty="0"/>
              <a:t>för hälso- och sjukvård ligger på </a:t>
            </a:r>
            <a:r>
              <a:rPr lang="sv-SE" sz="2600" dirty="0" smtClean="0"/>
              <a:t>regionen. </a:t>
            </a:r>
            <a:r>
              <a:rPr lang="sv-SE" sz="2600" dirty="0"/>
              <a:t>Regionen ansvarar även för att det inom regionen finns en </a:t>
            </a:r>
            <a:r>
              <a:rPr lang="sv-SE" sz="2600" b="1" dirty="0"/>
              <a:t>ändamålsenlig organisation </a:t>
            </a:r>
            <a:r>
              <a:rPr lang="sv-SE" sz="2600" dirty="0"/>
              <a:t>för att till och från vårdinrättning eller läkare </a:t>
            </a:r>
            <a:r>
              <a:rPr lang="sv-SE" sz="2600" i="1" dirty="0"/>
              <a:t>transportera personer vars tillstånd kräver att transporten utförs med transportmedel som är särskilt inrättade för </a:t>
            </a:r>
            <a:r>
              <a:rPr lang="sv-SE" sz="2600" i="1" dirty="0" smtClean="0"/>
              <a:t>ändamålet</a:t>
            </a:r>
            <a:r>
              <a:rPr lang="sv-SE" sz="2600" dirty="0" smtClean="0"/>
              <a:t>. </a:t>
            </a:r>
            <a:endParaRPr lang="sv-SE" sz="2600" dirty="0"/>
          </a:p>
          <a:p>
            <a:pPr marL="0" indent="0">
              <a:lnSpc>
                <a:spcPct val="120000"/>
              </a:lnSpc>
              <a:buNone/>
            </a:pPr>
            <a:endParaRPr lang="sv-SE" sz="2600" dirty="0" smtClean="0"/>
          </a:p>
          <a:p>
            <a:pPr>
              <a:lnSpc>
                <a:spcPct val="120000"/>
              </a:lnSpc>
              <a:buFont typeface="Wingdings" panose="05000000000000000000" pitchFamily="2" charset="2"/>
              <a:buChar char="Ø"/>
            </a:pPr>
            <a:r>
              <a:rPr lang="sv-SE" sz="2600" dirty="0" smtClean="0"/>
              <a:t> Regionen </a:t>
            </a:r>
            <a:r>
              <a:rPr lang="sv-SE" sz="2600" dirty="0"/>
              <a:t>har det samlade huvudmannaansvaret för sjuktransporter även om dessa sker i oländig terräng eller i samband med räddningsinsatser, dock med </a:t>
            </a:r>
            <a:r>
              <a:rPr lang="sv-SE" sz="2600" b="1" dirty="0"/>
              <a:t>undantag för sjöräddning </a:t>
            </a:r>
            <a:r>
              <a:rPr lang="sv-SE" sz="2600" dirty="0"/>
              <a:t>då Sjöfartsverket ansvarar för sjuktransport från fartyg. </a:t>
            </a:r>
          </a:p>
          <a:p>
            <a:pPr marL="0" indent="0">
              <a:buNone/>
            </a:pPr>
            <a:r>
              <a:rPr lang="sv-SE" dirty="0"/>
              <a:t/>
            </a:r>
            <a:br>
              <a:rPr lang="sv-SE" dirty="0"/>
            </a:br>
            <a:endParaRPr lang="sv-SE" dirty="0"/>
          </a:p>
          <a:p>
            <a:pPr marL="0" indent="0">
              <a:buNone/>
            </a:pPr>
            <a:endParaRPr lang="sv-SE" dirty="0"/>
          </a:p>
          <a:p>
            <a:endParaRPr lang="sv-SE" dirty="0"/>
          </a:p>
        </p:txBody>
      </p:sp>
    </p:spTree>
    <p:extLst>
      <p:ext uri="{BB962C8B-B14F-4D97-AF65-F5344CB8AC3E}">
        <p14:creationId xmlns:p14="http://schemas.microsoft.com/office/powerpoint/2010/main" val="3163985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jöfartsverkets mall 2012_svenska_2016">
  <a:themeElements>
    <a:clrScheme name="Sjöfartsverkets profilfärger">
      <a:dk1>
        <a:srgbClr val="0C0A08"/>
      </a:dk1>
      <a:lt1>
        <a:sysClr val="window" lastClr="FFFFFF"/>
      </a:lt1>
      <a:dk2>
        <a:srgbClr val="7D6A55"/>
      </a:dk2>
      <a:lt2>
        <a:srgbClr val="FFFFFF"/>
      </a:lt2>
      <a:accent1>
        <a:srgbClr val="80D7F7"/>
      </a:accent1>
      <a:accent2>
        <a:srgbClr val="BFEBFB"/>
      </a:accent2>
      <a:accent3>
        <a:srgbClr val="7D6A55"/>
      </a:accent3>
      <a:accent4>
        <a:srgbClr val="00AEEF"/>
      </a:accent4>
      <a:accent5>
        <a:srgbClr val="F78F1E"/>
      </a:accent5>
      <a:accent6>
        <a:srgbClr val="FFC000"/>
      </a:accent6>
      <a:hlink>
        <a:srgbClr val="31859B"/>
      </a:hlink>
      <a:folHlink>
        <a:srgbClr val="595959"/>
      </a:folHlink>
    </a:clrScheme>
    <a:fontScheme name="Office - klassiskt">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sprung">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9026546-e4ca-48d0-bff1-f1ee6cdf47c5">3FE6XCEUDJJD-935680655-162</_dlc_DocId>
    <_dlc_DocIdUrl xmlns="d9026546-e4ca-48d0-bff1-f1ee6cdf47c5">
      <Url>http://sam.sjofartsverket.se/sites/projekt/sjukvardsinsatser/_layouts/15/DocIdRedir.aspx?ID=3FE6XCEUDJJD-935680655-162</Url>
      <Description>3FE6XCEUDJJD-935680655-162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3BE9327E3F1ED64EAAD6DE8B792F11DF" ma:contentTypeVersion="0" ma:contentTypeDescription="Skapa ett nytt dokument." ma:contentTypeScope="" ma:versionID="c9a6b69030c27ce6ad4060dc9097ed13">
  <xsd:schema xmlns:xsd="http://www.w3.org/2001/XMLSchema" xmlns:xs="http://www.w3.org/2001/XMLSchema" xmlns:p="http://schemas.microsoft.com/office/2006/metadata/properties" xmlns:ns2="d9026546-e4ca-48d0-bff1-f1ee6cdf47c5" targetNamespace="http://schemas.microsoft.com/office/2006/metadata/properties" ma:root="true" ma:fieldsID="2b5f84b62f47d22b4a36d666897eed0b" ns2:_="">
    <xsd:import namespace="d9026546-e4ca-48d0-bff1-f1ee6cdf47c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26546-e4ca-48d0-bff1-f1ee6cdf47c5"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0F40B6-24AA-4FDD-92FA-8F50C97E21AE}">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d9026546-e4ca-48d0-bff1-f1ee6cdf47c5"/>
    <ds:schemaRef ds:uri="http://www.w3.org/XML/1998/namespace"/>
  </ds:schemaRefs>
</ds:datastoreItem>
</file>

<file path=customXml/itemProps2.xml><?xml version="1.0" encoding="utf-8"?>
<ds:datastoreItem xmlns:ds="http://schemas.openxmlformats.org/officeDocument/2006/customXml" ds:itemID="{4A8683BA-9092-4B51-BDCA-3E01494E3DE8}">
  <ds:schemaRefs>
    <ds:schemaRef ds:uri="http://schemas.microsoft.com/sharepoint/events"/>
  </ds:schemaRefs>
</ds:datastoreItem>
</file>

<file path=customXml/itemProps3.xml><?xml version="1.0" encoding="utf-8"?>
<ds:datastoreItem xmlns:ds="http://schemas.openxmlformats.org/officeDocument/2006/customXml" ds:itemID="{F53B5509-BBE8-4C8C-91BA-5E1B0D1E9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026546-e4ca-48d0-bff1-f1ee6cdf4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C6B0F68-9E22-4831-830F-8007CB6451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561</TotalTime>
  <Words>1211</Words>
  <Application>Microsoft Office PowerPoint</Application>
  <PresentationFormat>Bildspel på skärmen (4:3)</PresentationFormat>
  <Paragraphs>128</Paragraphs>
  <Slides>20</Slides>
  <Notes>19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Arial</vt:lpstr>
      <vt:lpstr>Calibri</vt:lpstr>
      <vt:lpstr>Times New Roman</vt:lpstr>
      <vt:lpstr>Wingdings</vt:lpstr>
      <vt:lpstr>Sjöfartsverkets mall 2012_svenska_2016</vt:lpstr>
      <vt:lpstr>PowerPoint-presentation</vt:lpstr>
      <vt:lpstr>SamSAR- projektet </vt:lpstr>
      <vt:lpstr>Projektets mål har varit att: </vt:lpstr>
      <vt:lpstr>PowerPoint-presentation</vt:lpstr>
      <vt:lpstr>PowerPoint-presentation</vt:lpstr>
      <vt:lpstr>PowerPoint-presentation</vt:lpstr>
      <vt:lpstr>Bedömning om vårdbehov</vt:lpstr>
      <vt:lpstr>PowerPoint-presentation</vt:lpstr>
      <vt:lpstr>Sjuktransport</vt:lpstr>
      <vt:lpstr>Internationellt vatten</vt:lpstr>
      <vt:lpstr>Omhändertagande och nödrätt</vt:lpstr>
      <vt:lpstr>PowerPoint-presentation</vt:lpstr>
      <vt:lpstr>PowerPoint-presentation</vt:lpstr>
      <vt:lpstr>PowerPoint-presentation</vt:lpstr>
      <vt:lpstr>PowerPoint-presentation</vt:lpstr>
      <vt:lpstr>Förslag för att nå ökad framtida förmåga</vt:lpstr>
      <vt:lpstr>Förslag för att nå ökad framtida förmåga</vt:lpstr>
      <vt:lpstr>Förslag för att nå ökad framtida förmåga</vt:lpstr>
      <vt:lpstr>Förslag för att nå ökad framtida förmåga</vt:lpstr>
      <vt:lpstr>www.sjofartsverket.se/SamSAR</vt:lpstr>
    </vt:vector>
  </TitlesOfParts>
  <Company>Sjöfartsverket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Holmqvist, Linda</dc:creator>
  <cp:lastModifiedBy>Boyd, Emilie</cp:lastModifiedBy>
  <cp:revision>606</cp:revision>
  <dcterms:created xsi:type="dcterms:W3CDTF">2016-10-12T08:46:43Z</dcterms:created>
  <dcterms:modified xsi:type="dcterms:W3CDTF">2021-01-29T11:38:25Z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0x0101003BE9327E3F1ED64EAAD6DE8B792F11DF</vt:lpwstr>
  </property>
  <property fmtid="{D5CDD505-2E9C-101B-9397-08002B2CF9AE}" pid="3" name="_dlc_DocIdItemGuid">
    <vt:lpwstr>ebd03c41-4098-432e-95eb-7f112951e0f2</vt:lpwstr>
  </property>
</Properties>
</file>