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7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74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67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8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8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68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81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86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46AF-939C-4351-84A1-B122AE2C316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64C1-62BD-4F21-AA7D-DB6EB25ABA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44732" y="989467"/>
            <a:ext cx="9144000" cy="1655762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Extra </a:t>
            </a:r>
            <a:r>
              <a:rPr lang="sv-SE" sz="3200" b="1" dirty="0" smtClean="0"/>
              <a:t>ELT406 Block </a:t>
            </a:r>
            <a:r>
              <a:rPr lang="sv-SE" sz="3200" b="1" dirty="0" err="1" smtClean="0"/>
              <a:t>account</a:t>
            </a: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err="1" smtClean="0"/>
              <a:t>ELT.n</a:t>
            </a:r>
            <a:r>
              <a:rPr lang="sv-SE" sz="3200" dirty="0" smtClean="0"/>
              <a:t> är kopplad till flygplansindivid</a:t>
            </a:r>
            <a:endParaRPr lang="sv-SE" sz="3200" dirty="0"/>
          </a:p>
        </p:txBody>
      </p:sp>
      <p:sp>
        <p:nvSpPr>
          <p:cNvPr id="5" name="textruta 4"/>
          <p:cNvSpPr txBox="1"/>
          <p:nvPr/>
        </p:nvSpPr>
        <p:spPr>
          <a:xfrm>
            <a:off x="2760617" y="2871792"/>
            <a:ext cx="591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kan vara en bärbar ELT eller en ELT som </a:t>
            </a:r>
            <a:r>
              <a:rPr lang="sv-SE" dirty="0"/>
              <a:t>ä</a:t>
            </a:r>
            <a:r>
              <a:rPr lang="sv-SE" dirty="0" smtClean="0"/>
              <a:t>r placerad i exempelvis en flotte eller i en </a:t>
            </a:r>
            <a:r>
              <a:rPr lang="sv-SE" dirty="0" err="1" smtClean="0"/>
              <a:t>slide</a:t>
            </a:r>
            <a:r>
              <a:rPr lang="sv-SE" dirty="0" smtClean="0"/>
              <a:t> i flygplanet. </a:t>
            </a:r>
          </a:p>
          <a:p>
            <a:endParaRPr lang="sv-SE" dirty="0"/>
          </a:p>
          <a:p>
            <a:r>
              <a:rPr lang="sv-SE" dirty="0" smtClean="0"/>
              <a:t>En </a:t>
            </a:r>
            <a:r>
              <a:rPr lang="sv-SE" dirty="0"/>
              <a:t>extra ELT skall registreras </a:t>
            </a:r>
            <a:r>
              <a:rPr lang="sv-SE" u="sng" dirty="0"/>
              <a:t>med Flygplanets registrering</a:t>
            </a:r>
            <a:r>
              <a:rPr lang="sv-SE" dirty="0"/>
              <a:t>. Lägg till uppgifterna om var </a:t>
            </a:r>
            <a:r>
              <a:rPr lang="sv-SE" dirty="0" err="1"/>
              <a:t>ELT.n</a:t>
            </a:r>
            <a:r>
              <a:rPr lang="sv-SE" dirty="0"/>
              <a:t> hör hemma i flygplanet.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835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10" y="0"/>
            <a:ext cx="7114082" cy="6858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60837" y="2431475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typ av luftfartyg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97933" y="1909675"/>
            <a:ext cx="3147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Fyll minst i anvisade uppgifter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60837" y="2860413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färg på luftfartyget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60837" y="4303379"/>
            <a:ext cx="28780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registrering på luftfartyget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10</a:t>
            </a:fld>
            <a:endParaRPr lang="sv-SE" dirty="0"/>
          </a:p>
        </p:txBody>
      </p:sp>
      <p:cxnSp>
        <p:nvCxnSpPr>
          <p:cNvPr id="13" name="Rak pilkoppling 12"/>
          <p:cNvCxnSpPr>
            <a:stCxn id="4" idx="3"/>
          </p:cNvCxnSpPr>
          <p:nvPr/>
        </p:nvCxnSpPr>
        <p:spPr>
          <a:xfrm flipV="1">
            <a:off x="3638901" y="1959429"/>
            <a:ext cx="3467293" cy="6259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ak pilkoppling 13"/>
          <p:cNvCxnSpPr>
            <a:stCxn id="7" idx="3"/>
          </p:cNvCxnSpPr>
          <p:nvPr/>
        </p:nvCxnSpPr>
        <p:spPr>
          <a:xfrm flipV="1">
            <a:off x="3638901" y="2632167"/>
            <a:ext cx="3467293" cy="382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ak pilkoppling 14"/>
          <p:cNvCxnSpPr>
            <a:stCxn id="9" idx="3"/>
          </p:cNvCxnSpPr>
          <p:nvPr/>
        </p:nvCxnSpPr>
        <p:spPr>
          <a:xfrm>
            <a:off x="3638899" y="4457268"/>
            <a:ext cx="3467293" cy="3839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397933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97195" y="5041816"/>
            <a:ext cx="371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Fortsätt uppdateringen genom att klicka på </a:t>
            </a:r>
            <a:r>
              <a:rPr lang="sv-SE" sz="1400" dirty="0" err="1" smtClean="0"/>
              <a:t>Next</a:t>
            </a:r>
            <a:endParaRPr lang="sv-SE" sz="1400" dirty="0"/>
          </a:p>
        </p:txBody>
      </p:sp>
      <p:sp>
        <p:nvSpPr>
          <p:cNvPr id="17" name="textruta 16"/>
          <p:cNvSpPr txBox="1"/>
          <p:nvPr/>
        </p:nvSpPr>
        <p:spPr>
          <a:xfrm>
            <a:off x="760837" y="3322079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Handburen ELT. Skriv </a:t>
            </a:r>
            <a:r>
              <a:rPr lang="sv-SE" sz="1400" dirty="0" err="1" smtClean="0"/>
              <a:t>Yes</a:t>
            </a:r>
            <a:endParaRPr lang="sv-SE" sz="1400" dirty="0"/>
          </a:p>
        </p:txBody>
      </p:sp>
      <p:cxnSp>
        <p:nvCxnSpPr>
          <p:cNvPr id="19" name="Rak pilkoppling 18"/>
          <p:cNvCxnSpPr>
            <a:stCxn id="17" idx="3"/>
          </p:cNvCxnSpPr>
          <p:nvPr/>
        </p:nvCxnSpPr>
        <p:spPr>
          <a:xfrm>
            <a:off x="3638901" y="3475968"/>
            <a:ext cx="3582514" cy="2445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760837" y="3824674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Fast ELT i flotte. Skriv </a:t>
            </a:r>
            <a:r>
              <a:rPr lang="sv-SE" sz="1400" dirty="0" err="1" smtClean="0"/>
              <a:t>Yes</a:t>
            </a:r>
            <a:endParaRPr lang="sv-SE" sz="1400" dirty="0"/>
          </a:p>
        </p:txBody>
      </p:sp>
      <p:cxnSp>
        <p:nvCxnSpPr>
          <p:cNvPr id="22" name="Rak pilkoppling 21"/>
          <p:cNvCxnSpPr>
            <a:stCxn id="21" idx="3"/>
          </p:cNvCxnSpPr>
          <p:nvPr/>
        </p:nvCxnSpPr>
        <p:spPr>
          <a:xfrm flipV="1">
            <a:off x="3638901" y="3967750"/>
            <a:ext cx="3676299" cy="108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2564" r="14115" b="26236"/>
          <a:stretch/>
        </p:blipFill>
        <p:spPr>
          <a:xfrm>
            <a:off x="4656514" y="545434"/>
            <a:ext cx="5951911" cy="432028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7933" y="4000498"/>
            <a:ext cx="298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I övrigt behöver fälten inte ifyllas. </a:t>
            </a:r>
            <a:br>
              <a:rPr lang="sv-SE" sz="1600" dirty="0"/>
            </a:br>
            <a:r>
              <a:rPr lang="sv-SE" sz="1600" dirty="0"/>
              <a:t>Om ni har uppgifterna får ni fylla i dem.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11</a:t>
            </a:fld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4923692" y="2397369"/>
            <a:ext cx="257908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4861728" y="2319318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ELT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7933" y="1672987"/>
            <a:ext cx="31209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Välj </a:t>
            </a:r>
            <a:r>
              <a:rPr lang="sv-SE" sz="1600" dirty="0" err="1"/>
              <a:t>Beacon</a:t>
            </a:r>
            <a:r>
              <a:rPr lang="sv-SE" sz="1600" dirty="0"/>
              <a:t> </a:t>
            </a:r>
            <a:r>
              <a:rPr lang="sv-SE" sz="1600" dirty="0" err="1"/>
              <a:t>Homing</a:t>
            </a:r>
            <a:r>
              <a:rPr lang="sv-SE" sz="1600" dirty="0"/>
              <a:t> </a:t>
            </a:r>
            <a:r>
              <a:rPr lang="sv-SE" sz="1600" dirty="0" err="1"/>
              <a:t>Device</a:t>
            </a:r>
            <a:r>
              <a:rPr lang="sv-SE" sz="1600" dirty="0"/>
              <a:t>. </a:t>
            </a:r>
            <a:br>
              <a:rPr lang="sv-SE" sz="1600" dirty="0"/>
            </a:br>
            <a:r>
              <a:rPr lang="sv-SE" sz="1600" dirty="0"/>
              <a:t>121,5 eller 243. 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Har ELT båda </a:t>
            </a:r>
            <a:r>
              <a:rPr lang="sv-SE" sz="1600" dirty="0" err="1"/>
              <a:t>homing</a:t>
            </a:r>
            <a:r>
              <a:rPr lang="sv-SE" sz="1600" dirty="0"/>
              <a:t> frekvenserna,</a:t>
            </a:r>
            <a:br>
              <a:rPr lang="sv-SE" sz="1600" dirty="0"/>
            </a:br>
            <a:r>
              <a:rPr lang="sv-SE" sz="1600" dirty="0"/>
              <a:t>välj 121,5 i det övre och </a:t>
            </a:r>
            <a:br>
              <a:rPr lang="sv-SE" sz="1600" dirty="0"/>
            </a:br>
            <a:r>
              <a:rPr lang="sv-SE" sz="1600" dirty="0"/>
              <a:t>skriv ”</a:t>
            </a:r>
            <a:r>
              <a:rPr lang="sv-SE" sz="1600" dirty="0" err="1"/>
              <a:t>add</a:t>
            </a:r>
            <a:r>
              <a:rPr lang="sv-SE" sz="1600" dirty="0"/>
              <a:t> </a:t>
            </a:r>
            <a:r>
              <a:rPr lang="sv-SE" sz="1600" dirty="0" err="1"/>
              <a:t>homing</a:t>
            </a:r>
            <a:r>
              <a:rPr lang="sv-SE" sz="1600" dirty="0"/>
              <a:t> 243” i fältet</a:t>
            </a:r>
            <a:br>
              <a:rPr lang="sv-SE" sz="1600" dirty="0"/>
            </a:br>
            <a:endParaRPr lang="sv-SE" sz="1600" dirty="0"/>
          </a:p>
        </p:txBody>
      </p:sp>
      <p:cxnSp>
        <p:nvCxnSpPr>
          <p:cNvPr id="15" name="Rak pilkoppling 14"/>
          <p:cNvCxnSpPr/>
          <p:nvPr/>
        </p:nvCxnSpPr>
        <p:spPr>
          <a:xfrm>
            <a:off x="2899954" y="1920240"/>
            <a:ext cx="5087984" cy="18157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>
            <a:off x="3311434" y="2886891"/>
            <a:ext cx="3466013" cy="1092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397933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97933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13079" t="389" r="14654" b="1868"/>
          <a:stretch/>
        </p:blipFill>
        <p:spPr>
          <a:xfrm>
            <a:off x="5257801" y="69555"/>
            <a:ext cx="6620933" cy="636649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7933" y="2286758"/>
            <a:ext cx="34607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Emergency</a:t>
            </a:r>
            <a:r>
              <a:rPr lang="sv-SE" sz="1200" dirty="0" smtClean="0"/>
              <a:t> </a:t>
            </a:r>
            <a:r>
              <a:rPr lang="sv-SE" sz="1200" dirty="0" err="1" smtClean="0"/>
              <a:t>contact</a:t>
            </a:r>
            <a:r>
              <a:rPr lang="sv-SE" sz="1200" dirty="0" smtClean="0"/>
              <a:t> </a:t>
            </a:r>
            <a:r>
              <a:rPr lang="sv-SE" sz="1200" dirty="0"/>
              <a:t>som </a:t>
            </a:r>
            <a:r>
              <a:rPr lang="sv-SE" sz="1200" dirty="0" smtClean="0"/>
              <a:t>anges </a:t>
            </a:r>
            <a:r>
              <a:rPr lang="sv-SE" sz="1200" dirty="0"/>
              <a:t>ska vara </a:t>
            </a:r>
            <a:r>
              <a:rPr lang="sv-SE" sz="1200" b="1" dirty="0"/>
              <a:t>någon annan </a:t>
            </a:r>
            <a:r>
              <a:rPr lang="sv-SE" sz="1200" b="1" dirty="0" smtClean="0"/>
              <a:t>person/funktion </a:t>
            </a:r>
            <a:r>
              <a:rPr lang="sv-SE" sz="1200" dirty="0" smtClean="0"/>
              <a:t>än den som flyger luftfartyget. </a:t>
            </a:r>
            <a:br>
              <a:rPr lang="sv-SE" sz="1200" dirty="0" smtClean="0"/>
            </a:br>
            <a:r>
              <a:rPr lang="sv-SE" sz="1200" dirty="0" smtClean="0"/>
              <a:t>Exempelvis ett ”operation” som kan nås H24 eller någon privatperson med insikt om flygverksamheten med luftfartyget. </a:t>
            </a:r>
          </a:p>
          <a:p>
            <a:r>
              <a:rPr lang="sv-SE" sz="1200" dirty="0" smtClean="0"/>
              <a:t>H24 är viktigt!</a:t>
            </a:r>
            <a:br>
              <a:rPr lang="sv-SE" sz="1200" dirty="0" smtClean="0"/>
            </a:br>
            <a:r>
              <a:rPr lang="sv-SE" sz="1200" dirty="0" smtClean="0"/>
              <a:t>Ange landsnummer och relation.</a:t>
            </a:r>
            <a:br>
              <a:rPr lang="sv-SE" sz="1200" dirty="0" smtClean="0"/>
            </a:br>
            <a:endParaRPr lang="sv-SE" sz="1200" dirty="0"/>
          </a:p>
          <a:p>
            <a:r>
              <a:rPr lang="sv-SE" sz="1200" dirty="0"/>
              <a:t>Vi rekommenderar att man även anger en alternativ </a:t>
            </a:r>
            <a:r>
              <a:rPr lang="sv-SE" sz="1200" dirty="0" smtClean="0"/>
              <a:t>kontaktperson med kontaktvägar.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När uppgifterna är inlagda, tryck på </a:t>
            </a:r>
            <a:r>
              <a:rPr lang="sv-SE" sz="1200" dirty="0" smtClean="0"/>
              <a:t>SAVE </a:t>
            </a:r>
            <a:r>
              <a:rPr lang="sv-SE" sz="1200" dirty="0"/>
              <a:t>och registreringen är klar.</a:t>
            </a:r>
          </a:p>
          <a:p>
            <a:endParaRPr lang="sv-SE" sz="1200" dirty="0"/>
          </a:p>
          <a:p>
            <a:r>
              <a:rPr lang="sv-SE" sz="1200" dirty="0"/>
              <a:t>Spara dina inloggningsuppgifter.</a:t>
            </a:r>
          </a:p>
          <a:p>
            <a:endParaRPr lang="sv-SE" sz="1200" dirty="0"/>
          </a:p>
          <a:p>
            <a:r>
              <a:rPr lang="sv-SE" sz="1200" dirty="0"/>
              <a:t>Uppdatera uppgifterna vid behov eller vart annat år.  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79632" y="1632793"/>
            <a:ext cx="2872082" cy="317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463" dirty="0"/>
              <a:t>Kontaktinformation vid larm:</a:t>
            </a:r>
          </a:p>
        </p:txBody>
      </p:sp>
      <p:cxnSp>
        <p:nvCxnSpPr>
          <p:cNvPr id="9" name="Rak pilkoppling 8"/>
          <p:cNvCxnSpPr/>
          <p:nvPr/>
        </p:nvCxnSpPr>
        <p:spPr>
          <a:xfrm flipV="1">
            <a:off x="3858732" y="2201333"/>
            <a:ext cx="3788977" cy="262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>
            <a:off x="3703444" y="3970867"/>
            <a:ext cx="3944265" cy="102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60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55550" y="2360019"/>
            <a:ext cx="86453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Registrera ny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 ELT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i ditt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sv-S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Handburen ELT eller ELT i flotte</a:t>
            </a:r>
            <a:endParaRPr lang="sv-SE" sz="2400" dirty="0"/>
          </a:p>
        </p:txBody>
      </p:sp>
      <p:sp>
        <p:nvSpPr>
          <p:cNvPr id="3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253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7933" y="403735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12267" t="-624" r="13154" b="21970"/>
          <a:stretch/>
        </p:blipFill>
        <p:spPr>
          <a:xfrm>
            <a:off x="4651189" y="519954"/>
            <a:ext cx="5946588" cy="435684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66656" y="2459951"/>
            <a:ext cx="2973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Logga in med ditt Block </a:t>
            </a:r>
            <a:r>
              <a:rPr lang="sv-SE" sz="1400" dirty="0" err="1" smtClean="0"/>
              <a:t>Account</a:t>
            </a:r>
            <a:r>
              <a:rPr lang="sv-SE" sz="1400" dirty="0" smtClean="0"/>
              <a:t> konto</a:t>
            </a:r>
            <a:endParaRPr lang="sv-SE" sz="1400" dirty="0"/>
          </a:p>
        </p:txBody>
      </p:sp>
      <p:cxnSp>
        <p:nvCxnSpPr>
          <p:cNvPr id="6" name="Rak pilkoppling 5"/>
          <p:cNvCxnSpPr>
            <a:stCxn id="4" idx="3"/>
          </p:cNvCxnSpPr>
          <p:nvPr/>
        </p:nvCxnSpPr>
        <p:spPr>
          <a:xfrm flipV="1">
            <a:off x="3339778" y="2459951"/>
            <a:ext cx="1740222" cy="153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217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97933" y="403735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4" y="742289"/>
            <a:ext cx="7585725" cy="502227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74255" y="2087418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 </a:t>
            </a:r>
            <a:r>
              <a:rPr lang="sv-SE" dirty="0" err="1"/>
              <a:t>R</a:t>
            </a:r>
            <a:r>
              <a:rPr lang="sv-SE" dirty="0" err="1" smtClean="0"/>
              <a:t>egistration</a:t>
            </a:r>
            <a:endParaRPr lang="sv-SE" dirty="0"/>
          </a:p>
        </p:txBody>
      </p:sp>
      <p:cxnSp>
        <p:nvCxnSpPr>
          <p:cNvPr id="7" name="Rak pilkoppling 6"/>
          <p:cNvCxnSpPr/>
          <p:nvPr/>
        </p:nvCxnSpPr>
        <p:spPr>
          <a:xfrm flipV="1">
            <a:off x="2392218" y="1662545"/>
            <a:ext cx="4738255" cy="701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93" y="443346"/>
            <a:ext cx="7720132" cy="563143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06400" y="1930400"/>
            <a:ext cx="27971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Fyll i * markerade uppgifter.</a:t>
            </a:r>
          </a:p>
          <a:p>
            <a:r>
              <a:rPr lang="sv-SE" sz="1400" dirty="0" smtClean="0"/>
              <a:t>Du kan med fördel använda samma </a:t>
            </a:r>
            <a:br>
              <a:rPr lang="sv-SE" sz="1400" dirty="0" smtClean="0"/>
            </a:br>
            <a:r>
              <a:rPr lang="sv-SE" sz="1400" dirty="0" err="1" smtClean="0"/>
              <a:t>Password</a:t>
            </a:r>
            <a:r>
              <a:rPr lang="sv-SE" sz="1400" dirty="0" smtClean="0"/>
              <a:t> som till ditt Block </a:t>
            </a:r>
            <a:r>
              <a:rPr lang="sv-SE" sz="1400" dirty="0" err="1" smtClean="0"/>
              <a:t>account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31679" y="360217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751782" y="4673600"/>
            <a:ext cx="230909" cy="120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72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94" y="0"/>
            <a:ext cx="7737406" cy="67214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39194" y="1835331"/>
            <a:ext cx="3547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Kontrollera uppgifterna och ändra efter behov</a:t>
            </a:r>
            <a:endParaRPr lang="sv-SE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397933" y="4120124"/>
            <a:ext cx="371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Fortsätt uppdateringen genom att klicka på </a:t>
            </a:r>
            <a:r>
              <a:rPr lang="sv-SE" sz="1400" dirty="0" err="1" smtClean="0"/>
              <a:t>Next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31679" y="360217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4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10" y="0"/>
            <a:ext cx="7114082" cy="63563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60837" y="2431475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typ av luftfartyg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97933" y="1909675"/>
            <a:ext cx="3147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Fyll minst i anvisade uppgifter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60837" y="2902067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färg på luftfartyget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60837" y="4314008"/>
            <a:ext cx="287806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Ange registrering på luftfartyget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18</a:t>
            </a:fld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7221415" y="4073769"/>
            <a:ext cx="187570" cy="7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/>
          <p:cNvCxnSpPr>
            <a:stCxn id="4" idx="3"/>
          </p:cNvCxnSpPr>
          <p:nvPr/>
        </p:nvCxnSpPr>
        <p:spPr>
          <a:xfrm flipV="1">
            <a:off x="3638901" y="1853657"/>
            <a:ext cx="3467293" cy="731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ak pilkoppling 13"/>
          <p:cNvCxnSpPr>
            <a:stCxn id="7" idx="3"/>
          </p:cNvCxnSpPr>
          <p:nvPr/>
        </p:nvCxnSpPr>
        <p:spPr>
          <a:xfrm flipV="1">
            <a:off x="3638901" y="2431476"/>
            <a:ext cx="3582514" cy="6244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ak pilkoppling 14"/>
          <p:cNvCxnSpPr>
            <a:stCxn id="9" idx="3"/>
          </p:cNvCxnSpPr>
          <p:nvPr/>
        </p:nvCxnSpPr>
        <p:spPr>
          <a:xfrm flipV="1">
            <a:off x="3638899" y="4276436"/>
            <a:ext cx="3467295" cy="1914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497195" y="5041816"/>
            <a:ext cx="371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Fortsätt uppdateringen genom att klicka på </a:t>
            </a:r>
            <a:r>
              <a:rPr lang="sv-SE" sz="1400" dirty="0" err="1" smtClean="0"/>
              <a:t>Next</a:t>
            </a:r>
            <a:endParaRPr lang="sv-SE" sz="1400" dirty="0"/>
          </a:p>
        </p:txBody>
      </p:sp>
      <p:sp>
        <p:nvSpPr>
          <p:cNvPr id="17" name="textruta 16"/>
          <p:cNvSpPr txBox="1"/>
          <p:nvPr/>
        </p:nvSpPr>
        <p:spPr>
          <a:xfrm>
            <a:off x="231679" y="360217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760837" y="3375701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Handburen ELT. Skriv </a:t>
            </a:r>
            <a:r>
              <a:rPr lang="sv-SE" sz="1400" dirty="0" err="1"/>
              <a:t>Yes</a:t>
            </a:r>
            <a:endParaRPr lang="sv-SE" sz="1400" dirty="0"/>
          </a:p>
        </p:txBody>
      </p:sp>
      <p:sp>
        <p:nvSpPr>
          <p:cNvPr id="19" name="textruta 18"/>
          <p:cNvSpPr txBox="1"/>
          <p:nvPr/>
        </p:nvSpPr>
        <p:spPr>
          <a:xfrm>
            <a:off x="760837" y="3863682"/>
            <a:ext cx="28780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Fast ELT i flotte. Skriv </a:t>
            </a:r>
            <a:r>
              <a:rPr lang="sv-SE" sz="1400" dirty="0" err="1"/>
              <a:t>Yes</a:t>
            </a:r>
            <a:endParaRPr lang="sv-SE" sz="1400" dirty="0"/>
          </a:p>
        </p:txBody>
      </p:sp>
      <p:cxnSp>
        <p:nvCxnSpPr>
          <p:cNvPr id="21" name="Rak pilkoppling 20"/>
          <p:cNvCxnSpPr>
            <a:stCxn id="16" idx="3"/>
          </p:cNvCxnSpPr>
          <p:nvPr/>
        </p:nvCxnSpPr>
        <p:spPr>
          <a:xfrm flipV="1">
            <a:off x="3638901" y="3455721"/>
            <a:ext cx="3582514" cy="73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/>
          <p:cNvCxnSpPr>
            <a:stCxn id="19" idx="3"/>
          </p:cNvCxnSpPr>
          <p:nvPr/>
        </p:nvCxnSpPr>
        <p:spPr>
          <a:xfrm flipV="1">
            <a:off x="3638901" y="3661316"/>
            <a:ext cx="3582514" cy="356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12564" r="14115" b="26236"/>
          <a:stretch/>
        </p:blipFill>
        <p:spPr>
          <a:xfrm>
            <a:off x="4656514" y="545434"/>
            <a:ext cx="5951911" cy="432028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97933" y="4000498"/>
            <a:ext cx="298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I övrigt behöver fälten inte ifyllas. </a:t>
            </a:r>
            <a:br>
              <a:rPr lang="sv-SE" sz="1600" dirty="0"/>
            </a:br>
            <a:r>
              <a:rPr lang="sv-SE" sz="1600" dirty="0"/>
              <a:t>Om ni har uppgifterna får ni fylla i dem.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19</a:t>
            </a:fld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4923692" y="2397369"/>
            <a:ext cx="257908" cy="10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4861728" y="2319318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ELT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7933" y="1672987"/>
            <a:ext cx="31209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Välj </a:t>
            </a:r>
            <a:r>
              <a:rPr lang="sv-SE" sz="1600" dirty="0" err="1"/>
              <a:t>Beacon</a:t>
            </a:r>
            <a:r>
              <a:rPr lang="sv-SE" sz="1600" dirty="0"/>
              <a:t> </a:t>
            </a:r>
            <a:r>
              <a:rPr lang="sv-SE" sz="1600" dirty="0" err="1"/>
              <a:t>Homing</a:t>
            </a:r>
            <a:r>
              <a:rPr lang="sv-SE" sz="1600" dirty="0"/>
              <a:t> </a:t>
            </a:r>
            <a:r>
              <a:rPr lang="sv-SE" sz="1600" dirty="0" err="1"/>
              <a:t>Device</a:t>
            </a:r>
            <a:r>
              <a:rPr lang="sv-SE" sz="1600" dirty="0"/>
              <a:t>. </a:t>
            </a:r>
            <a:br>
              <a:rPr lang="sv-SE" sz="1600" dirty="0"/>
            </a:br>
            <a:r>
              <a:rPr lang="sv-SE" sz="1600" dirty="0"/>
              <a:t>121,5 eller 243. 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Har ELT båda </a:t>
            </a:r>
            <a:r>
              <a:rPr lang="sv-SE" sz="1600" dirty="0" err="1"/>
              <a:t>homing</a:t>
            </a:r>
            <a:r>
              <a:rPr lang="sv-SE" sz="1600" dirty="0"/>
              <a:t> frekvenserna,</a:t>
            </a:r>
            <a:br>
              <a:rPr lang="sv-SE" sz="1600" dirty="0"/>
            </a:br>
            <a:r>
              <a:rPr lang="sv-SE" sz="1600" dirty="0"/>
              <a:t>välj 121,5 i det övre och </a:t>
            </a:r>
            <a:br>
              <a:rPr lang="sv-SE" sz="1600" dirty="0"/>
            </a:br>
            <a:r>
              <a:rPr lang="sv-SE" sz="1600" dirty="0"/>
              <a:t>skriv ”</a:t>
            </a:r>
            <a:r>
              <a:rPr lang="sv-SE" sz="1600" dirty="0" err="1"/>
              <a:t>add</a:t>
            </a:r>
            <a:r>
              <a:rPr lang="sv-SE" sz="1600" dirty="0"/>
              <a:t> </a:t>
            </a:r>
            <a:r>
              <a:rPr lang="sv-SE" sz="1600" dirty="0" err="1"/>
              <a:t>homing</a:t>
            </a:r>
            <a:r>
              <a:rPr lang="sv-SE" sz="1600" dirty="0"/>
              <a:t> 243” i fältet</a:t>
            </a:r>
            <a:br>
              <a:rPr lang="sv-SE" sz="1600" dirty="0"/>
            </a:br>
            <a:endParaRPr lang="sv-SE" sz="1600" dirty="0"/>
          </a:p>
        </p:txBody>
      </p:sp>
      <p:cxnSp>
        <p:nvCxnSpPr>
          <p:cNvPr id="15" name="Rak pilkoppling 14"/>
          <p:cNvCxnSpPr/>
          <p:nvPr/>
        </p:nvCxnSpPr>
        <p:spPr>
          <a:xfrm>
            <a:off x="2899954" y="1920240"/>
            <a:ext cx="5087984" cy="18157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>
            <a:off x="3311434" y="2886891"/>
            <a:ext cx="3466013" cy="1092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231679" y="360217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6306"/>
            <a:ext cx="7848600" cy="55076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9989" y="358724"/>
            <a:ext cx="2882947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/>
              <a:t>Reclaim</a:t>
            </a:r>
            <a:r>
              <a:rPr lang="sv-SE" sz="2400" dirty="0" smtClean="0"/>
              <a:t> </a:t>
            </a:r>
            <a:r>
              <a:rPr lang="sv-SE" sz="2400" dirty="0" err="1" smtClean="0"/>
              <a:t>Beacon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143790" y="1430215"/>
            <a:ext cx="40413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Hitta den överförda </a:t>
            </a:r>
            <a:r>
              <a:rPr lang="sv-SE" sz="1400" dirty="0" err="1" smtClean="0"/>
              <a:t>ELT.n</a:t>
            </a:r>
            <a:r>
              <a:rPr lang="sv-SE" sz="1400" dirty="0" smtClean="0"/>
              <a:t> och lägg in den under ditt Block </a:t>
            </a:r>
            <a:r>
              <a:rPr lang="sv-SE" sz="1400" dirty="0" err="1" smtClean="0"/>
              <a:t>Account</a:t>
            </a:r>
            <a:r>
              <a:rPr lang="sv-SE" sz="1400" dirty="0" smtClean="0"/>
              <a:t>.</a:t>
            </a:r>
          </a:p>
          <a:p>
            <a:endParaRPr lang="sv-SE" sz="1400" dirty="0"/>
          </a:p>
          <a:p>
            <a:r>
              <a:rPr lang="sv-SE" sz="1400" dirty="0" smtClean="0"/>
              <a:t>Logga först in i ditt BA.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143790" y="2650321"/>
            <a:ext cx="134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Klicka på </a:t>
            </a:r>
            <a:r>
              <a:rPr lang="sv-SE" sz="1400" dirty="0" err="1" smtClean="0"/>
              <a:t>Admin</a:t>
            </a:r>
            <a:endParaRPr lang="sv-SE" sz="1400" dirty="0"/>
          </a:p>
        </p:txBody>
      </p:sp>
      <p:cxnSp>
        <p:nvCxnSpPr>
          <p:cNvPr id="7" name="Rak pilkoppling 6"/>
          <p:cNvCxnSpPr>
            <a:stCxn id="5" idx="3"/>
          </p:cNvCxnSpPr>
          <p:nvPr/>
        </p:nvCxnSpPr>
        <p:spPr>
          <a:xfrm flipV="1">
            <a:off x="1484350" y="1149531"/>
            <a:ext cx="7126250" cy="165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43790" y="3640479"/>
            <a:ext cx="4280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För dig som inte har använt ett BA loggar</a:t>
            </a:r>
          </a:p>
          <a:p>
            <a:r>
              <a:rPr lang="sv-SE" b="1" dirty="0"/>
              <a:t>d</a:t>
            </a:r>
            <a:r>
              <a:rPr lang="sv-SE" b="1" dirty="0" smtClean="0"/>
              <a:t>u istället in med ELT </a:t>
            </a:r>
            <a:r>
              <a:rPr lang="sv-SE" b="1" dirty="0" err="1" smtClean="0"/>
              <a:t>hexkod</a:t>
            </a:r>
            <a:r>
              <a:rPr lang="sv-SE" b="1" dirty="0"/>
              <a:t> </a:t>
            </a:r>
            <a:r>
              <a:rPr lang="sv-SE" b="1" dirty="0" smtClean="0"/>
              <a:t>och lösenord </a:t>
            </a:r>
            <a:br>
              <a:rPr lang="sv-SE" b="1" dirty="0" smtClean="0"/>
            </a:br>
            <a:r>
              <a:rPr lang="sv-SE" b="1" dirty="0" smtClean="0"/>
              <a:t>enligt</a:t>
            </a:r>
            <a:r>
              <a:rPr lang="sv-SE" b="1" dirty="0"/>
              <a:t> </a:t>
            </a:r>
            <a:r>
              <a:rPr lang="sv-SE" b="1" dirty="0" smtClean="0"/>
              <a:t>brevet. </a:t>
            </a:r>
            <a:br>
              <a:rPr lang="sv-SE" b="1" dirty="0" smtClean="0"/>
            </a:br>
            <a:r>
              <a:rPr lang="sv-SE" b="1" dirty="0" smtClean="0"/>
              <a:t>Gå sedan till bild 8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23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61" y="-101600"/>
            <a:ext cx="7583639" cy="62992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31679" y="360217"/>
            <a:ext cx="3305511" cy="6771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Registrera ny ELT i ditt konto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95572" y="2122074"/>
            <a:ext cx="34607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Emergency</a:t>
            </a:r>
            <a:r>
              <a:rPr lang="sv-SE" sz="1200" dirty="0" smtClean="0"/>
              <a:t> </a:t>
            </a:r>
            <a:r>
              <a:rPr lang="sv-SE" sz="1200" dirty="0" err="1" smtClean="0"/>
              <a:t>contact</a:t>
            </a:r>
            <a:r>
              <a:rPr lang="sv-SE" sz="1200" dirty="0" smtClean="0"/>
              <a:t> </a:t>
            </a:r>
            <a:r>
              <a:rPr lang="sv-SE" sz="1200" dirty="0"/>
              <a:t>som </a:t>
            </a:r>
            <a:r>
              <a:rPr lang="sv-SE" sz="1200" dirty="0" smtClean="0"/>
              <a:t>anges </a:t>
            </a:r>
            <a:r>
              <a:rPr lang="sv-SE" sz="1200" dirty="0"/>
              <a:t>ska vara </a:t>
            </a:r>
            <a:r>
              <a:rPr lang="sv-SE" sz="1200" b="1" dirty="0"/>
              <a:t>någon annan </a:t>
            </a:r>
            <a:r>
              <a:rPr lang="sv-SE" sz="1200" b="1" dirty="0" smtClean="0"/>
              <a:t>funktion/person </a:t>
            </a:r>
            <a:r>
              <a:rPr lang="sv-SE" sz="1200" dirty="0" smtClean="0"/>
              <a:t>än den som flyger luftfartyget. </a:t>
            </a:r>
            <a:br>
              <a:rPr lang="sv-SE" sz="1200" dirty="0" smtClean="0"/>
            </a:br>
            <a:r>
              <a:rPr lang="sv-SE" sz="1200" dirty="0" smtClean="0"/>
              <a:t>Exempelvis ett ”operation” som kan nås H24 eller någon privatperson med insikt om flygverksamheten med luftfartyget. </a:t>
            </a:r>
          </a:p>
          <a:p>
            <a:r>
              <a:rPr lang="sv-SE" sz="1200" dirty="0" smtClean="0"/>
              <a:t>H24 är viktigt!</a:t>
            </a:r>
            <a:br>
              <a:rPr lang="sv-SE" sz="1200" dirty="0" smtClean="0"/>
            </a:br>
            <a:r>
              <a:rPr lang="sv-SE" sz="1200" dirty="0" smtClean="0"/>
              <a:t>Ange landsnummer och relation.</a:t>
            </a:r>
            <a:br>
              <a:rPr lang="sv-SE" sz="1200" dirty="0" smtClean="0"/>
            </a:br>
            <a:endParaRPr lang="sv-SE" sz="1200" dirty="0"/>
          </a:p>
          <a:p>
            <a:r>
              <a:rPr lang="sv-SE" sz="1200" dirty="0"/>
              <a:t>Vi rekommenderar att man även anger en alternativ </a:t>
            </a:r>
            <a:r>
              <a:rPr lang="sv-SE" sz="1200" dirty="0" smtClean="0"/>
              <a:t>kontakt.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När uppgifterna är inlagda, tryck på </a:t>
            </a:r>
            <a:r>
              <a:rPr lang="sv-SE" sz="1200" dirty="0" smtClean="0"/>
              <a:t>SAVE </a:t>
            </a:r>
            <a:r>
              <a:rPr lang="sv-SE" sz="1200" dirty="0"/>
              <a:t>och registreringen är klar.</a:t>
            </a:r>
          </a:p>
          <a:p>
            <a:endParaRPr lang="sv-SE" sz="1200" dirty="0"/>
          </a:p>
          <a:p>
            <a:r>
              <a:rPr lang="sv-SE" sz="1200" dirty="0"/>
              <a:t>Spara dina inloggningsuppgifter.</a:t>
            </a:r>
          </a:p>
          <a:p>
            <a:endParaRPr lang="sv-SE" sz="1200" dirty="0"/>
          </a:p>
          <a:p>
            <a:r>
              <a:rPr lang="sv-SE" sz="1200" dirty="0"/>
              <a:t>Uppdatera uppgifterna vid behov eller vart annat år.   </a:t>
            </a:r>
          </a:p>
        </p:txBody>
      </p:sp>
      <p:sp>
        <p:nvSpPr>
          <p:cNvPr id="7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735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78" y="0"/>
            <a:ext cx="8128422" cy="507492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9989" y="358724"/>
            <a:ext cx="2882947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/>
              <a:t>Reclaim</a:t>
            </a:r>
            <a:r>
              <a:rPr lang="sv-SE" sz="2400" dirty="0" smtClean="0"/>
              <a:t> </a:t>
            </a:r>
            <a:r>
              <a:rPr lang="sv-SE" sz="2400" dirty="0" err="1" smtClean="0"/>
              <a:t>Beacon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219989" y="1580606"/>
            <a:ext cx="378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Nu skall du skriva in HEX koden för en av dina ELT.</a:t>
            </a:r>
            <a:br>
              <a:rPr lang="sv-SE" sz="1400" dirty="0" smtClean="0"/>
            </a:br>
            <a:endParaRPr lang="sv-SE" sz="1400" dirty="0"/>
          </a:p>
        </p:txBody>
      </p:sp>
      <p:cxnSp>
        <p:nvCxnSpPr>
          <p:cNvPr id="6" name="Rak pilkoppling 5"/>
          <p:cNvCxnSpPr/>
          <p:nvPr/>
        </p:nvCxnSpPr>
        <p:spPr>
          <a:xfrm>
            <a:off x="3690257" y="1965960"/>
            <a:ext cx="2416629" cy="1874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272240" y="2602774"/>
            <a:ext cx="3382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Lösenordet är:</a:t>
            </a:r>
          </a:p>
          <a:p>
            <a:r>
              <a:rPr lang="sv-SE" sz="1400" dirty="0"/>
              <a:t>nodsandare2022SEXXX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(registrering på flygplanet den sitter i idag.).</a:t>
            </a:r>
            <a:endParaRPr lang="sv-SE" sz="1400" dirty="0"/>
          </a:p>
        </p:txBody>
      </p:sp>
      <p:cxnSp>
        <p:nvCxnSpPr>
          <p:cNvPr id="10" name="Rak pilkoppling 9"/>
          <p:cNvCxnSpPr/>
          <p:nvPr/>
        </p:nvCxnSpPr>
        <p:spPr>
          <a:xfrm>
            <a:off x="3370217" y="3291840"/>
            <a:ext cx="2651760" cy="73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327250" y="3840386"/>
            <a:ext cx="200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Klicka på </a:t>
            </a:r>
            <a:r>
              <a:rPr lang="sv-SE" sz="1400" dirty="0" err="1" smtClean="0"/>
              <a:t>Reclaim</a:t>
            </a:r>
            <a:r>
              <a:rPr lang="sv-SE" sz="1400" dirty="0" smtClean="0"/>
              <a:t> </a:t>
            </a:r>
            <a:r>
              <a:rPr lang="sv-SE" sz="1400" dirty="0" err="1"/>
              <a:t>b</a:t>
            </a:r>
            <a:r>
              <a:rPr lang="sv-SE" sz="1400" dirty="0" err="1" smtClean="0"/>
              <a:t>eacon</a:t>
            </a:r>
            <a:endParaRPr lang="sv-SE" sz="1400" dirty="0"/>
          </a:p>
        </p:txBody>
      </p:sp>
      <p:cxnSp>
        <p:nvCxnSpPr>
          <p:cNvPr id="14" name="Rak pilkoppling 13"/>
          <p:cNvCxnSpPr/>
          <p:nvPr/>
        </p:nvCxnSpPr>
        <p:spPr>
          <a:xfrm>
            <a:off x="2328953" y="4030504"/>
            <a:ext cx="2079761" cy="254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99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48" y="0"/>
            <a:ext cx="7665129" cy="593706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446520" y="3833949"/>
            <a:ext cx="280851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19989" y="358724"/>
            <a:ext cx="2882947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/>
              <a:t>Reclaim</a:t>
            </a:r>
            <a:r>
              <a:rPr lang="sv-SE" sz="2400" dirty="0" smtClean="0"/>
              <a:t> </a:t>
            </a:r>
            <a:r>
              <a:rPr lang="sv-SE" sz="2400" dirty="0" err="1" smtClean="0"/>
              <a:t>Beacon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293915" y="1487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</a:t>
            </a:r>
            <a:r>
              <a:rPr lang="sv-SE" dirty="0" smtClean="0"/>
              <a:t>lart</a:t>
            </a:r>
          </a:p>
        </p:txBody>
      </p:sp>
      <p:cxnSp>
        <p:nvCxnSpPr>
          <p:cNvPr id="7" name="Rak pilkoppling 6"/>
          <p:cNvCxnSpPr/>
          <p:nvPr/>
        </p:nvCxnSpPr>
        <p:spPr>
          <a:xfrm flipV="1">
            <a:off x="979714" y="820390"/>
            <a:ext cx="6655526" cy="851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293915" y="2629735"/>
            <a:ext cx="4008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Klicka på </a:t>
            </a:r>
            <a:r>
              <a:rPr lang="sv-SE" dirty="0" err="1"/>
              <a:t>S</a:t>
            </a:r>
            <a:r>
              <a:rPr lang="sv-SE" dirty="0" err="1" smtClean="0"/>
              <a:t>earch</a:t>
            </a:r>
            <a:r>
              <a:rPr lang="sv-SE" dirty="0" smtClean="0"/>
              <a:t> för att hitta din/dina ELT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Nu kan du påbörja uppdateringen</a:t>
            </a:r>
            <a:endParaRPr lang="sv-SE" dirty="0"/>
          </a:p>
        </p:txBody>
      </p:sp>
      <p:cxnSp>
        <p:nvCxnSpPr>
          <p:cNvPr id="12" name="Rak pilkoppling 11"/>
          <p:cNvCxnSpPr/>
          <p:nvPr/>
        </p:nvCxnSpPr>
        <p:spPr>
          <a:xfrm flipV="1">
            <a:off x="3683726" y="1110343"/>
            <a:ext cx="5368834" cy="1842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36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88929" y="2332111"/>
            <a:ext cx="53342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ELT406 BLOCK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b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Uppdatera extra ELT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7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720436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48" y="1063825"/>
            <a:ext cx="7517389" cy="2491081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960530" y="2224254"/>
            <a:ext cx="21396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Nu ser du din ELT här.</a:t>
            </a:r>
          </a:p>
          <a:p>
            <a:r>
              <a:rPr lang="sv-SE" sz="1400" dirty="0" smtClean="0"/>
              <a:t>Den skall du nu uppdatera.</a:t>
            </a:r>
          </a:p>
          <a:p>
            <a:r>
              <a:rPr lang="sv-SE" sz="1400" dirty="0" smtClean="0"/>
              <a:t>Klicka på den!</a:t>
            </a:r>
            <a:endParaRPr lang="sv-SE" sz="1400" dirty="0"/>
          </a:p>
        </p:txBody>
      </p:sp>
      <p:cxnSp>
        <p:nvCxnSpPr>
          <p:cNvPr id="28" name="Rak pilkoppling 27"/>
          <p:cNvCxnSpPr/>
          <p:nvPr/>
        </p:nvCxnSpPr>
        <p:spPr>
          <a:xfrm>
            <a:off x="2501537" y="2873829"/>
            <a:ext cx="3043646" cy="5094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94" y="225857"/>
            <a:ext cx="6378506" cy="63130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7</a:t>
            </a:fld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612747" y="1963187"/>
            <a:ext cx="287588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Det du ser nu är de uppgifter som kommer från registreringen i Luftfartygsregistret. Du skall nu hantera uppgifterna om </a:t>
            </a:r>
            <a:r>
              <a:rPr lang="sv-SE" sz="1400" dirty="0" err="1" smtClean="0"/>
              <a:t>ELT.n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397933" y="388004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7933" y="3914094"/>
            <a:ext cx="287588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Klicka på Edit</a:t>
            </a:r>
            <a:endParaRPr lang="sv-SE" sz="1400" dirty="0"/>
          </a:p>
        </p:txBody>
      </p:sp>
      <p:cxnSp>
        <p:nvCxnSpPr>
          <p:cNvPr id="11" name="Rak pilkoppling 10"/>
          <p:cNvCxnSpPr>
            <a:stCxn id="10" idx="3"/>
          </p:cNvCxnSpPr>
          <p:nvPr/>
        </p:nvCxnSpPr>
        <p:spPr>
          <a:xfrm flipV="1">
            <a:off x="3273814" y="1280556"/>
            <a:ext cx="4447786" cy="2787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4" y="120073"/>
            <a:ext cx="7006516" cy="6303818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DF18EAB-63EF-4D9E-8E5F-2EEB2FAB0E15}" type="slidenum">
              <a:rPr lang="sv-SE" smtClean="0"/>
              <a:pPr algn="r">
                <a:defRPr/>
              </a:pPr>
              <a:t>8</a:t>
            </a:fld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397933" y="1838220"/>
            <a:ext cx="3305511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Använd samma lösenord som du valde när du skapade ditt Block </a:t>
            </a:r>
            <a:r>
              <a:rPr lang="sv-SE" sz="1400" dirty="0" err="1" smtClean="0"/>
              <a:t>Account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397933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5102" y="5007442"/>
            <a:ext cx="4695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Save-knappen återkommer på varje sida. </a:t>
            </a:r>
            <a:br>
              <a:rPr lang="sv-SE" sz="1400" dirty="0"/>
            </a:br>
            <a:r>
              <a:rPr lang="sv-SE" sz="1400" u="sng" dirty="0"/>
              <a:t>Använd den först när du är helt klar med alla uppdateringar.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97933" y="4139718"/>
            <a:ext cx="371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Fortsätt uppdateringen genom att klicka på </a:t>
            </a:r>
            <a:r>
              <a:rPr lang="sv-SE" sz="1400" dirty="0" err="1" smtClean="0"/>
              <a:t>Next</a:t>
            </a:r>
            <a:endParaRPr lang="sv-SE" sz="1400" dirty="0"/>
          </a:p>
        </p:txBody>
      </p:sp>
      <p:sp>
        <p:nvSpPr>
          <p:cNvPr id="5" name="Rektangel 4"/>
          <p:cNvSpPr/>
          <p:nvPr/>
        </p:nvSpPr>
        <p:spPr>
          <a:xfrm>
            <a:off x="397933" y="2859121"/>
            <a:ext cx="4167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Här kan du ändra status om </a:t>
            </a:r>
            <a:br>
              <a:rPr lang="sv-SE" sz="1400" dirty="0"/>
            </a:br>
            <a:r>
              <a:rPr lang="sv-SE" sz="1400" dirty="0"/>
              <a:t>ELT inte används längre. Den kan ha sålts, blivit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borttappad </a:t>
            </a:r>
            <a:r>
              <a:rPr lang="sv-SE" sz="1400" dirty="0"/>
              <a:t>eller stulen mm</a:t>
            </a:r>
            <a:br>
              <a:rPr lang="sv-SE" sz="1400" dirty="0"/>
            </a:br>
            <a:r>
              <a:rPr lang="sv-SE" sz="1400" dirty="0"/>
              <a:t>Välj lämplig status i rullmenyn.</a:t>
            </a:r>
          </a:p>
        </p:txBody>
      </p:sp>
      <p:cxnSp>
        <p:nvCxnSpPr>
          <p:cNvPr id="9" name="Rak pilkoppling 8"/>
          <p:cNvCxnSpPr/>
          <p:nvPr/>
        </p:nvCxnSpPr>
        <p:spPr>
          <a:xfrm>
            <a:off x="3807823" y="3470502"/>
            <a:ext cx="3076303" cy="748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6982097" y="3470502"/>
            <a:ext cx="248194" cy="121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94" y="0"/>
            <a:ext cx="7737406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7933" y="403735"/>
            <a:ext cx="3305511" cy="8925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Block </a:t>
            </a:r>
            <a:r>
              <a:rPr lang="sv-SE" sz="2400" dirty="0" err="1" smtClean="0"/>
              <a:t>Account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Uppdatera från Luftfartygsregistret överförda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39194" y="1835331"/>
            <a:ext cx="3547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Kontrollera uppgifterna och ändra efter behov</a:t>
            </a:r>
            <a:endParaRPr lang="sv-SE" sz="1400" dirty="0"/>
          </a:p>
        </p:txBody>
      </p:sp>
      <p:sp>
        <p:nvSpPr>
          <p:cNvPr id="5" name="textruta 4"/>
          <p:cNvSpPr txBox="1"/>
          <p:nvPr/>
        </p:nvSpPr>
        <p:spPr>
          <a:xfrm>
            <a:off x="397933" y="4120124"/>
            <a:ext cx="371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Fortsätt uppdateringen genom att klicka på </a:t>
            </a:r>
            <a:r>
              <a:rPr lang="sv-SE" sz="1400" dirty="0" err="1" smtClean="0"/>
              <a:t>Next</a:t>
            </a:r>
            <a:endParaRPr lang="sv-SE" sz="1400" dirty="0"/>
          </a:p>
        </p:txBody>
      </p:sp>
      <p:sp>
        <p:nvSpPr>
          <p:cNvPr id="6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7DF18EAB-63EF-4D9E-8E5F-2EEB2FAB0E15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53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831</Words>
  <Application>Microsoft Office PowerPoint</Application>
  <PresentationFormat>Bredbild</PresentationFormat>
  <Paragraphs>116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Ekeroth Christer</dc:creator>
  <cp:lastModifiedBy>Ekeroth Christer</cp:lastModifiedBy>
  <cp:revision>16</cp:revision>
  <dcterms:created xsi:type="dcterms:W3CDTF">2022-01-31T11:50:54Z</dcterms:created>
  <dcterms:modified xsi:type="dcterms:W3CDTF">2022-02-09T10:59:48Z</dcterms:modified>
</cp:coreProperties>
</file>