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3" r:id="rId8"/>
    <p:sldId id="264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6A3-DE7B-4DC6-9449-7711983904AF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F8A4-8217-4633-AB4A-F32FC12FB2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350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6A3-DE7B-4DC6-9449-7711983904AF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F8A4-8217-4633-AB4A-F32FC12FB2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989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6A3-DE7B-4DC6-9449-7711983904AF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F8A4-8217-4633-AB4A-F32FC12FB2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664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6A3-DE7B-4DC6-9449-7711983904AF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F8A4-8217-4633-AB4A-F32FC12FB2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359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6A3-DE7B-4DC6-9449-7711983904AF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F8A4-8217-4633-AB4A-F32FC12FB2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928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6A3-DE7B-4DC6-9449-7711983904AF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F8A4-8217-4633-AB4A-F32FC12FB2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266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6A3-DE7B-4DC6-9449-7711983904AF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F8A4-8217-4633-AB4A-F32FC12FB2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6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6A3-DE7B-4DC6-9449-7711983904AF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F8A4-8217-4633-AB4A-F32FC12FB2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069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6A3-DE7B-4DC6-9449-7711983904AF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F8A4-8217-4633-AB4A-F32FC12FB2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40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6A3-DE7B-4DC6-9449-7711983904AF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F8A4-8217-4633-AB4A-F32FC12FB2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876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6A3-DE7B-4DC6-9449-7711983904AF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F8A4-8217-4633-AB4A-F32FC12FB2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43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DA6A3-DE7B-4DC6-9449-7711983904AF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9F8A4-8217-4633-AB4A-F32FC12FB2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192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406registration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53E79-F07F-4E60-B7C0-305C4A9F9F51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2253343" y="1419736"/>
            <a:ext cx="7820297" cy="1558032"/>
          </a:xfrm>
        </p:spPr>
        <p:txBody>
          <a:bodyPr>
            <a:normAutofit fontScale="90000"/>
          </a:bodyPr>
          <a:lstStyle/>
          <a:p>
            <a:r>
              <a:rPr lang="sv-SE" sz="4000" b="1" dirty="0">
                <a:latin typeface="Arial" panose="020B0604020202020204" pitchFamily="34" charset="0"/>
                <a:cs typeface="Arial" panose="020B0604020202020204" pitchFamily="34" charset="0"/>
              </a:rPr>
              <a:t>ELT 406 IBRD Uppdatering</a:t>
            </a:r>
            <a:r>
              <a:rPr lang="sv-SE" sz="3200" dirty="0"/>
              <a:t/>
            </a:r>
            <a:br>
              <a:rPr lang="sv-SE" sz="3200" dirty="0"/>
            </a:br>
            <a:r>
              <a:rPr lang="sv-SE" sz="3200" dirty="0"/>
              <a:t/>
            </a:r>
            <a:br>
              <a:rPr lang="sv-SE" sz="3200" dirty="0"/>
            </a:br>
            <a:r>
              <a:rPr lang="sv-SE" sz="3200" dirty="0"/>
              <a:t>                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sz="1400" dirty="0"/>
          </a:p>
        </p:txBody>
      </p:sp>
      <p:sp>
        <p:nvSpPr>
          <p:cNvPr id="2" name="textruta 1"/>
          <p:cNvSpPr txBox="1"/>
          <p:nvPr/>
        </p:nvSpPr>
        <p:spPr>
          <a:xfrm>
            <a:off x="2170022" y="2977768"/>
            <a:ext cx="7090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Denna instruktion innefattar såväl en fast placerad ELT som en bärbar eller</a:t>
            </a:r>
            <a:br>
              <a:rPr lang="sv-SE" dirty="0" smtClean="0"/>
            </a:br>
            <a:r>
              <a:rPr lang="sv-SE" dirty="0" smtClean="0"/>
              <a:t>en ELT i en flotte/</a:t>
            </a:r>
            <a:r>
              <a:rPr lang="sv-SE" dirty="0" err="1" smtClean="0"/>
              <a:t>slide</a:t>
            </a:r>
            <a:r>
              <a:rPr lang="sv-SE" dirty="0" smtClean="0"/>
              <a:t>. 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2170022" y="4212634"/>
            <a:ext cx="8388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ELT skall uppdateras vart annat år eller om det är några förändringar på kontaktuppgifter</a:t>
            </a:r>
          </a:p>
          <a:p>
            <a:r>
              <a:rPr lang="sv-SE" dirty="0"/>
              <a:t>e</a:t>
            </a:r>
            <a:r>
              <a:rPr lang="sv-SE" dirty="0" smtClean="0"/>
              <a:t>ller annan vital information.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620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 rotWithShape="1">
          <a:blip r:embed="rId2"/>
          <a:srcRect l="12267" t="-624" r="13154" b="21970"/>
          <a:stretch/>
        </p:blipFill>
        <p:spPr>
          <a:xfrm>
            <a:off x="4651189" y="519954"/>
            <a:ext cx="5946588" cy="4356847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1381330" y="2077752"/>
            <a:ext cx="2880769" cy="88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Användarnamn är ELT </a:t>
            </a:r>
            <a:r>
              <a:rPr lang="sv-SE" sz="1400" dirty="0" err="1"/>
              <a:t>Hex</a:t>
            </a:r>
            <a:r>
              <a:rPr lang="sv-SE" sz="1400" dirty="0"/>
              <a:t>-kod</a:t>
            </a:r>
            <a:br>
              <a:rPr lang="sv-SE" sz="1400" dirty="0"/>
            </a:br>
            <a:r>
              <a:rPr lang="sv-SE" sz="1400" dirty="0"/>
              <a:t>(Oftast angiven på </a:t>
            </a:r>
            <a:r>
              <a:rPr lang="sv-SE" sz="1400" dirty="0" err="1"/>
              <a:t>ELT.n</a:t>
            </a:r>
            <a:r>
              <a:rPr lang="sv-SE" sz="1400" dirty="0"/>
              <a:t>)</a:t>
            </a:r>
          </a:p>
          <a:p>
            <a:endParaRPr lang="sv-SE" sz="1400" dirty="0"/>
          </a:p>
          <a:p>
            <a:endParaRPr lang="sv-SE" sz="975" dirty="0"/>
          </a:p>
        </p:txBody>
      </p:sp>
      <p:sp>
        <p:nvSpPr>
          <p:cNvPr id="13" name="textruta 12"/>
          <p:cNvSpPr txBox="1"/>
          <p:nvPr/>
        </p:nvSpPr>
        <p:spPr>
          <a:xfrm>
            <a:off x="1421606" y="557840"/>
            <a:ext cx="2876970" cy="4616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Uppdatering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sv-SE" dirty="0" smtClean="0"/>
              <a:t>3</a:t>
            </a:r>
            <a:endParaRPr lang="sv-SE" dirty="0"/>
          </a:p>
        </p:txBody>
      </p:sp>
      <p:cxnSp>
        <p:nvCxnSpPr>
          <p:cNvPr id="14" name="Rak pilkoppling 13"/>
          <p:cNvCxnSpPr/>
          <p:nvPr/>
        </p:nvCxnSpPr>
        <p:spPr>
          <a:xfrm>
            <a:off x="3502287" y="2350498"/>
            <a:ext cx="1733743" cy="269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k pilkoppling 14"/>
          <p:cNvCxnSpPr/>
          <p:nvPr/>
        </p:nvCxnSpPr>
        <p:spPr>
          <a:xfrm flipV="1">
            <a:off x="4047068" y="2666769"/>
            <a:ext cx="1388533" cy="57596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1421606" y="3106914"/>
            <a:ext cx="3004612" cy="88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Lösenord:</a:t>
            </a:r>
            <a:br>
              <a:rPr lang="sv-SE" sz="1400" dirty="0"/>
            </a:br>
            <a:r>
              <a:rPr lang="sv-SE" sz="1400" dirty="0"/>
              <a:t>nodsandare2022SEXXX (registrering).</a:t>
            </a:r>
          </a:p>
          <a:p>
            <a:r>
              <a:rPr lang="sv-SE" sz="1400" dirty="0"/>
              <a:t>Detta skall du ändra senare.	</a:t>
            </a:r>
          </a:p>
          <a:p>
            <a:endParaRPr lang="sv-SE" sz="975" dirty="0"/>
          </a:p>
        </p:txBody>
      </p:sp>
      <p:sp>
        <p:nvSpPr>
          <p:cNvPr id="16" name="textruta 15"/>
          <p:cNvSpPr txBox="1"/>
          <p:nvPr/>
        </p:nvSpPr>
        <p:spPr>
          <a:xfrm>
            <a:off x="1389010" y="1414074"/>
            <a:ext cx="2993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Börja här:  </a:t>
            </a:r>
            <a:r>
              <a:rPr lang="sv-SE" sz="1400" dirty="0">
                <a:hlinkClick r:id="rId3"/>
              </a:rPr>
              <a:t>https://www.406registration.com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9011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Bildobjekt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876" y="169985"/>
            <a:ext cx="6093339" cy="6030814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1411831" y="1520008"/>
            <a:ext cx="2880769" cy="1319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All information presenteras nu på en sida. </a:t>
            </a:r>
          </a:p>
          <a:p>
            <a:endParaRPr lang="sv-SE" sz="1400" dirty="0"/>
          </a:p>
          <a:p>
            <a:r>
              <a:rPr lang="sv-SE" sz="1400" dirty="0"/>
              <a:t>För att kunna uppdatera informationen – tryck på </a:t>
            </a:r>
          </a:p>
          <a:p>
            <a:endParaRPr lang="sv-SE" sz="975" dirty="0"/>
          </a:p>
        </p:txBody>
      </p:sp>
      <p:sp>
        <p:nvSpPr>
          <p:cNvPr id="13" name="textruta 12"/>
          <p:cNvSpPr txBox="1"/>
          <p:nvPr/>
        </p:nvSpPr>
        <p:spPr>
          <a:xfrm>
            <a:off x="1421606" y="557840"/>
            <a:ext cx="2876970" cy="4616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Uppdatering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sv-SE" dirty="0" smtClean="0"/>
              <a:t>4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/>
          <a:srcRect l="1222" t="16814" r="2590" b="19493"/>
          <a:stretch/>
        </p:blipFill>
        <p:spPr>
          <a:xfrm>
            <a:off x="3316838" y="2443114"/>
            <a:ext cx="883822" cy="198487"/>
          </a:xfrm>
          <a:prstGeom prst="rect">
            <a:avLst/>
          </a:prstGeom>
        </p:spPr>
      </p:pic>
      <p:cxnSp>
        <p:nvCxnSpPr>
          <p:cNvPr id="28" name="Rak pilkoppling 27"/>
          <p:cNvCxnSpPr/>
          <p:nvPr/>
        </p:nvCxnSpPr>
        <p:spPr>
          <a:xfrm flipV="1">
            <a:off x="4034246" y="1262745"/>
            <a:ext cx="3326674" cy="11803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ektangel 1"/>
          <p:cNvSpPr/>
          <p:nvPr/>
        </p:nvSpPr>
        <p:spPr>
          <a:xfrm>
            <a:off x="6866468" y="2443113"/>
            <a:ext cx="194733" cy="130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72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1421606" y="1229536"/>
            <a:ext cx="2880769" cy="5074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På denna sida </a:t>
            </a:r>
            <a:r>
              <a:rPr lang="sv-SE" sz="1200" b="1" dirty="0"/>
              <a:t>ska</a:t>
            </a:r>
            <a:r>
              <a:rPr lang="sv-SE" sz="1200" dirty="0"/>
              <a:t> du nu byta lösenord. Spara lösenordet. </a:t>
            </a:r>
            <a:br>
              <a:rPr lang="sv-SE" sz="1200" dirty="0"/>
            </a:br>
            <a:r>
              <a:rPr lang="sv-SE" sz="1200" dirty="0"/>
              <a:t>Du kan använda samma lösenord till alla ELT du äger. </a:t>
            </a:r>
            <a:br>
              <a:rPr lang="sv-SE" sz="1200" dirty="0"/>
            </a:br>
            <a:endParaRPr lang="sv-SE" sz="1200" dirty="0"/>
          </a:p>
          <a:p>
            <a:r>
              <a:rPr lang="sv-SE" sz="1200" dirty="0"/>
              <a:t>Du ska även välja en säkerhetsfråga och ange ett svar. Denna används för återställning om du glömt ditt lösenord.</a:t>
            </a:r>
          </a:p>
          <a:p>
            <a:endParaRPr lang="sv-SE" sz="1200" dirty="0"/>
          </a:p>
          <a:p>
            <a:r>
              <a:rPr lang="sv-SE" sz="1200" dirty="0"/>
              <a:t>Här kan du ändra status om </a:t>
            </a:r>
            <a:br>
              <a:rPr lang="sv-SE" sz="1200" dirty="0"/>
            </a:br>
            <a:r>
              <a:rPr lang="sv-SE" sz="1200" dirty="0"/>
              <a:t>ELT inte används längre. Den kan ha sålts, blivit borttappad eller stulen mm</a:t>
            </a:r>
            <a:br>
              <a:rPr lang="sv-SE" sz="1200" dirty="0"/>
            </a:br>
            <a:r>
              <a:rPr lang="sv-SE" sz="1200" dirty="0"/>
              <a:t>Välj lämplig status i rullmenyn.</a:t>
            </a:r>
          </a:p>
          <a:p>
            <a:endParaRPr lang="sv-SE" sz="1200" dirty="0"/>
          </a:p>
          <a:p>
            <a:r>
              <a:rPr lang="sv-SE" sz="1200" dirty="0"/>
              <a:t>Välj sedan </a:t>
            </a:r>
            <a:r>
              <a:rPr lang="sv-SE" sz="1200" dirty="0" err="1"/>
              <a:t>Next</a:t>
            </a:r>
            <a:r>
              <a:rPr lang="sv-SE" sz="1200" dirty="0"/>
              <a:t>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r>
              <a:rPr lang="sv-SE" sz="1200" dirty="0"/>
              <a:t>Save-knappen återkommer på varje sida. </a:t>
            </a:r>
            <a:br>
              <a:rPr lang="sv-SE" sz="1200" dirty="0"/>
            </a:br>
            <a:r>
              <a:rPr lang="sv-SE" sz="1200" u="sng" dirty="0"/>
              <a:t>Använd den först när du är helt klar med alla uppdateringar.</a:t>
            </a:r>
          </a:p>
          <a:p>
            <a:endParaRPr lang="sv-SE" sz="1400" dirty="0"/>
          </a:p>
          <a:p>
            <a:r>
              <a:rPr lang="sv-SE" sz="1400" dirty="0"/>
              <a:t> </a:t>
            </a:r>
          </a:p>
          <a:p>
            <a:endParaRPr lang="sv-SE" sz="975" dirty="0"/>
          </a:p>
        </p:txBody>
      </p:sp>
      <p:sp>
        <p:nvSpPr>
          <p:cNvPr id="13" name="textruta 12"/>
          <p:cNvSpPr txBox="1"/>
          <p:nvPr/>
        </p:nvSpPr>
        <p:spPr>
          <a:xfrm>
            <a:off x="1421606" y="557840"/>
            <a:ext cx="2882947" cy="4616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Uppdatering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sv-SE" dirty="0" smtClean="0"/>
              <a:t>5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166" y="557839"/>
            <a:ext cx="5896535" cy="5326558"/>
          </a:xfrm>
          <a:prstGeom prst="rect">
            <a:avLst/>
          </a:prstGeom>
        </p:spPr>
      </p:pic>
      <p:sp>
        <p:nvSpPr>
          <p:cNvPr id="27" name="Rektangel med rundade hörn 26"/>
          <p:cNvSpPr/>
          <p:nvPr/>
        </p:nvSpPr>
        <p:spPr>
          <a:xfrm>
            <a:off x="6691961" y="3559857"/>
            <a:ext cx="941125" cy="7710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63"/>
          </a:p>
        </p:txBody>
      </p:sp>
      <p:sp>
        <p:nvSpPr>
          <p:cNvPr id="28" name="Rektangel med rundade hörn 27"/>
          <p:cNvSpPr/>
          <p:nvPr/>
        </p:nvSpPr>
        <p:spPr>
          <a:xfrm>
            <a:off x="6691961" y="2397615"/>
            <a:ext cx="941125" cy="7710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63"/>
          </a:p>
        </p:txBody>
      </p:sp>
      <p:sp>
        <p:nvSpPr>
          <p:cNvPr id="3" name="Rektangel 2"/>
          <p:cNvSpPr/>
          <p:nvPr/>
        </p:nvSpPr>
        <p:spPr>
          <a:xfrm>
            <a:off x="6691960" y="2602524"/>
            <a:ext cx="212932" cy="879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ruta 3"/>
          <p:cNvSpPr txBox="1"/>
          <p:nvPr/>
        </p:nvSpPr>
        <p:spPr>
          <a:xfrm>
            <a:off x="6609111" y="2538762"/>
            <a:ext cx="3786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b="1" dirty="0">
                <a:latin typeface="Arial" panose="020B0604020202020204" pitchFamily="34" charset="0"/>
                <a:cs typeface="Arial" panose="020B0604020202020204" pitchFamily="34" charset="0"/>
              </a:rPr>
              <a:t>ELT</a:t>
            </a:r>
          </a:p>
        </p:txBody>
      </p:sp>
      <p:cxnSp>
        <p:nvCxnSpPr>
          <p:cNvPr id="17" name="Rak pilkoppling 16"/>
          <p:cNvCxnSpPr/>
          <p:nvPr/>
        </p:nvCxnSpPr>
        <p:spPr>
          <a:xfrm>
            <a:off x="4143634" y="2503477"/>
            <a:ext cx="2544608" cy="87801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k pilkoppling 20"/>
          <p:cNvCxnSpPr/>
          <p:nvPr/>
        </p:nvCxnSpPr>
        <p:spPr>
          <a:xfrm>
            <a:off x="2693127" y="4022736"/>
            <a:ext cx="6574971" cy="16055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Rak pilkoppling 21"/>
          <p:cNvCxnSpPr/>
          <p:nvPr/>
        </p:nvCxnSpPr>
        <p:spPr>
          <a:xfrm>
            <a:off x="4015747" y="3416777"/>
            <a:ext cx="3111884" cy="7918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Rak pilkoppling 13"/>
          <p:cNvCxnSpPr/>
          <p:nvPr/>
        </p:nvCxnSpPr>
        <p:spPr>
          <a:xfrm>
            <a:off x="3810000" y="1541586"/>
            <a:ext cx="2878242" cy="148397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57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358" y="642939"/>
            <a:ext cx="6286642" cy="557212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1307204" y="2158993"/>
            <a:ext cx="3111749" cy="442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38" dirty="0"/>
              <a:t>Kontrollera uppgifterna och ändra efter behov.</a:t>
            </a:r>
          </a:p>
          <a:p>
            <a:r>
              <a:rPr lang="sv-SE" sz="1138" dirty="0"/>
              <a:t>Är du privatperson så skriver du det under namn.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1352088" y="3972953"/>
            <a:ext cx="3066865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38" dirty="0"/>
              <a:t>Fortsätt uppdateringen genom att klicka på </a:t>
            </a:r>
            <a:r>
              <a:rPr lang="sv-SE" sz="1138" dirty="0" err="1"/>
              <a:t>Next</a:t>
            </a:r>
            <a:endParaRPr lang="sv-SE" sz="1138" dirty="0"/>
          </a:p>
        </p:txBody>
      </p:sp>
      <p:sp>
        <p:nvSpPr>
          <p:cNvPr id="7" name="textruta 6"/>
          <p:cNvSpPr txBox="1"/>
          <p:nvPr/>
        </p:nvSpPr>
        <p:spPr>
          <a:xfrm>
            <a:off x="1421606" y="557840"/>
            <a:ext cx="2882947" cy="4616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Uppdatering</a:t>
            </a:r>
          </a:p>
        </p:txBody>
      </p:sp>
      <p:sp>
        <p:nvSpPr>
          <p:cNvPr id="3" name="Rektangel 2"/>
          <p:cNvSpPr/>
          <p:nvPr/>
        </p:nvSpPr>
        <p:spPr>
          <a:xfrm>
            <a:off x="1352087" y="4596845"/>
            <a:ext cx="4953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200" dirty="0"/>
              <a:t>Save-knappen återkommer på varje sida. </a:t>
            </a:r>
            <a:br>
              <a:rPr lang="sv-SE" sz="1200" dirty="0"/>
            </a:br>
            <a:r>
              <a:rPr lang="sv-SE" sz="1200" u="sng" dirty="0"/>
              <a:t>Använd den först när du är helt klar med alla uppdateringar.</a:t>
            </a:r>
          </a:p>
        </p:txBody>
      </p:sp>
      <p:sp>
        <p:nvSpPr>
          <p:cNvPr id="8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242300" y="6356353"/>
            <a:ext cx="2311400" cy="365125"/>
          </a:xfrm>
        </p:spPr>
        <p:txBody>
          <a:bodyPr/>
          <a:lstStyle/>
          <a:p>
            <a:pPr algn="r">
              <a:defRPr/>
            </a:pPr>
            <a:r>
              <a:rPr lang="sv-SE" dirty="0" smtClean="0"/>
              <a:t>6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2774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420511" y="2431476"/>
            <a:ext cx="2878064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/>
              <a:t>Ange typ av luftfartyg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1426487" y="1986490"/>
            <a:ext cx="3147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/>
              <a:t>Fyll minst i anvisade uppgifter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426487" y="2861618"/>
            <a:ext cx="2878064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/>
              <a:t>Ange färg på luftfartyget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1426487" y="3289351"/>
            <a:ext cx="2878062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smtClean="0"/>
              <a:t>Ange registrering på luftfartyget</a:t>
            </a:r>
            <a:endParaRPr lang="sv-SE" sz="1400" dirty="0"/>
          </a:p>
        </p:txBody>
      </p:sp>
      <p:sp>
        <p:nvSpPr>
          <p:cNvPr id="10" name="textruta 9"/>
          <p:cNvSpPr txBox="1"/>
          <p:nvPr/>
        </p:nvSpPr>
        <p:spPr>
          <a:xfrm>
            <a:off x="1426487" y="557840"/>
            <a:ext cx="2872089" cy="4616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Nyregistrering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7DF18EAB-63EF-4D9E-8E5F-2EEB2FAB0E15}" type="slidenum">
              <a:rPr lang="sv-SE" smtClean="0"/>
              <a:pPr algn="r">
                <a:defRPr/>
              </a:pPr>
              <a:t>6</a:t>
            </a:fld>
            <a:endParaRPr lang="sv-SE" dirty="0"/>
          </a:p>
        </p:txBody>
      </p:sp>
      <p:pic>
        <p:nvPicPr>
          <p:cNvPr id="1026" name="Picture 4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624" y="1019505"/>
            <a:ext cx="4557242" cy="46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ktangel 17"/>
          <p:cNvSpPr/>
          <p:nvPr/>
        </p:nvSpPr>
        <p:spPr>
          <a:xfrm>
            <a:off x="7221415" y="4073769"/>
            <a:ext cx="187570" cy="7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pilkoppling 12"/>
          <p:cNvCxnSpPr>
            <a:stCxn id="4" idx="3"/>
          </p:cNvCxnSpPr>
          <p:nvPr/>
        </p:nvCxnSpPr>
        <p:spPr>
          <a:xfrm flipV="1">
            <a:off x="4298576" y="1436914"/>
            <a:ext cx="2758717" cy="1148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Rak pilkoppling 13"/>
          <p:cNvCxnSpPr>
            <a:stCxn id="7" idx="3"/>
          </p:cNvCxnSpPr>
          <p:nvPr/>
        </p:nvCxnSpPr>
        <p:spPr>
          <a:xfrm flipV="1">
            <a:off x="4304552" y="2090058"/>
            <a:ext cx="2752741" cy="9254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k pilkoppling 14"/>
          <p:cNvCxnSpPr>
            <a:stCxn id="9" idx="3"/>
          </p:cNvCxnSpPr>
          <p:nvPr/>
        </p:nvCxnSpPr>
        <p:spPr>
          <a:xfrm>
            <a:off x="4304550" y="3443239"/>
            <a:ext cx="2752743" cy="63053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ruta 15"/>
          <p:cNvSpPr txBox="1"/>
          <p:nvPr/>
        </p:nvSpPr>
        <p:spPr>
          <a:xfrm>
            <a:off x="1420511" y="4313176"/>
            <a:ext cx="2878062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b="1" dirty="0" smtClean="0"/>
              <a:t>Extra ELT. </a:t>
            </a: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>En bärbar (</a:t>
            </a:r>
            <a:r>
              <a:rPr lang="sv-SE" sz="1400" dirty="0" err="1" smtClean="0"/>
              <a:t>deployable</a:t>
            </a:r>
            <a:r>
              <a:rPr lang="sv-SE" sz="1400" dirty="0" smtClean="0"/>
              <a:t>) eller placerad i flotte/</a:t>
            </a:r>
            <a:r>
              <a:rPr lang="sv-SE" sz="1400" dirty="0" err="1" smtClean="0"/>
              <a:t>slide</a:t>
            </a:r>
            <a:r>
              <a:rPr lang="sv-SE" sz="1400" dirty="0" smtClean="0"/>
              <a:t>.</a:t>
            </a:r>
          </a:p>
          <a:p>
            <a:endParaRPr lang="sv-SE" sz="1400" dirty="0"/>
          </a:p>
          <a:p>
            <a:r>
              <a:rPr lang="sv-SE" sz="1400" dirty="0" smtClean="0"/>
              <a:t>Då skriver du YES i rätt box</a:t>
            </a:r>
            <a:endParaRPr lang="sv-SE" sz="1400" dirty="0"/>
          </a:p>
        </p:txBody>
      </p:sp>
      <p:cxnSp>
        <p:nvCxnSpPr>
          <p:cNvPr id="19" name="Rak pilkoppling 18"/>
          <p:cNvCxnSpPr>
            <a:stCxn id="16" idx="3"/>
          </p:cNvCxnSpPr>
          <p:nvPr/>
        </p:nvCxnSpPr>
        <p:spPr>
          <a:xfrm flipV="1">
            <a:off x="4298573" y="3182920"/>
            <a:ext cx="2922842" cy="171503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k pilkoppling 20"/>
          <p:cNvCxnSpPr>
            <a:stCxn id="16" idx="3"/>
          </p:cNvCxnSpPr>
          <p:nvPr/>
        </p:nvCxnSpPr>
        <p:spPr>
          <a:xfrm flipV="1">
            <a:off x="4298573" y="3408802"/>
            <a:ext cx="3264672" cy="14891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4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 rotWithShape="1">
          <a:blip r:embed="rId2"/>
          <a:srcRect l="12564" r="14115" b="26236"/>
          <a:stretch/>
        </p:blipFill>
        <p:spPr>
          <a:xfrm>
            <a:off x="4926418" y="1086104"/>
            <a:ext cx="4835928" cy="3510229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466321" y="3893344"/>
            <a:ext cx="270709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00" dirty="0"/>
              <a:t>I övrigt behöver fälten inte fyllas i. </a:t>
            </a:r>
            <a:br>
              <a:rPr lang="sv-SE" sz="1300" dirty="0"/>
            </a:br>
            <a:r>
              <a:rPr lang="sv-SE" sz="1300" dirty="0"/>
              <a:t>Om ni har uppgifterna får ni fylla i dem.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7DF18EAB-63EF-4D9E-8E5F-2EEB2FAB0E15}" type="slidenum">
              <a:rPr lang="sv-SE" smtClean="0"/>
              <a:pPr algn="r">
                <a:defRPr/>
              </a:pPr>
              <a:t>7</a:t>
            </a:fld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5143500" y="2590801"/>
            <a:ext cx="209550" cy="85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63"/>
          </a:p>
        </p:txBody>
      </p:sp>
      <p:sp>
        <p:nvSpPr>
          <p:cNvPr id="7" name="textruta 6"/>
          <p:cNvSpPr txBox="1"/>
          <p:nvPr/>
        </p:nvSpPr>
        <p:spPr>
          <a:xfrm>
            <a:off x="5093154" y="2527385"/>
            <a:ext cx="344966" cy="229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94" b="1" dirty="0"/>
              <a:t>ELT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466322" y="2002239"/>
            <a:ext cx="2581219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300" dirty="0"/>
              <a:t>Välj </a:t>
            </a:r>
            <a:r>
              <a:rPr lang="sv-SE" sz="1300" dirty="0" err="1"/>
              <a:t>Beacon</a:t>
            </a:r>
            <a:r>
              <a:rPr lang="sv-SE" sz="1300" dirty="0"/>
              <a:t> </a:t>
            </a:r>
            <a:r>
              <a:rPr lang="sv-SE" sz="1300" dirty="0" err="1"/>
              <a:t>Homing</a:t>
            </a:r>
            <a:r>
              <a:rPr lang="sv-SE" sz="1300" dirty="0"/>
              <a:t> </a:t>
            </a:r>
            <a:r>
              <a:rPr lang="sv-SE" sz="1300" dirty="0" err="1"/>
              <a:t>Device</a:t>
            </a:r>
            <a:r>
              <a:rPr lang="sv-SE" sz="1300" dirty="0"/>
              <a:t>. </a:t>
            </a:r>
            <a:br>
              <a:rPr lang="sv-SE" sz="1300" dirty="0"/>
            </a:br>
            <a:r>
              <a:rPr lang="sv-SE" sz="1300" dirty="0"/>
              <a:t>121,5 eller 243. </a:t>
            </a:r>
            <a:br>
              <a:rPr lang="sv-SE" sz="1300" dirty="0"/>
            </a:br>
            <a:endParaRPr lang="sv-SE" sz="1300" dirty="0"/>
          </a:p>
          <a:p>
            <a:r>
              <a:rPr lang="sv-SE" sz="1300" dirty="0"/>
              <a:t>Har ELT båda </a:t>
            </a:r>
            <a:r>
              <a:rPr lang="sv-SE" sz="1300" dirty="0" err="1"/>
              <a:t>homing</a:t>
            </a:r>
            <a:r>
              <a:rPr lang="sv-SE" sz="1300" dirty="0"/>
              <a:t> frekvenserna,</a:t>
            </a:r>
            <a:br>
              <a:rPr lang="sv-SE" sz="1300" dirty="0"/>
            </a:br>
            <a:r>
              <a:rPr lang="sv-SE" sz="1300" dirty="0"/>
              <a:t>välj 121,5 i det övre och </a:t>
            </a:r>
            <a:br>
              <a:rPr lang="sv-SE" sz="1300" dirty="0"/>
            </a:br>
            <a:r>
              <a:rPr lang="sv-SE" sz="1300" dirty="0"/>
              <a:t>skriv ”</a:t>
            </a:r>
            <a:r>
              <a:rPr lang="sv-SE" sz="1300" dirty="0" err="1"/>
              <a:t>add</a:t>
            </a:r>
            <a:r>
              <a:rPr lang="sv-SE" sz="1300" dirty="0"/>
              <a:t> </a:t>
            </a:r>
            <a:r>
              <a:rPr lang="sv-SE" sz="1300" dirty="0" err="1"/>
              <a:t>homing</a:t>
            </a:r>
            <a:r>
              <a:rPr lang="sv-SE" sz="1300" dirty="0"/>
              <a:t> 243” i fältet</a:t>
            </a:r>
            <a:br>
              <a:rPr lang="sv-SE" sz="1300" dirty="0"/>
            </a:br>
            <a:endParaRPr lang="sv-SE" sz="1300" dirty="0"/>
          </a:p>
        </p:txBody>
      </p:sp>
      <p:cxnSp>
        <p:nvCxnSpPr>
          <p:cNvPr id="15" name="Rak pilkoppling 14"/>
          <p:cNvCxnSpPr/>
          <p:nvPr/>
        </p:nvCxnSpPr>
        <p:spPr>
          <a:xfrm>
            <a:off x="3499214" y="2203133"/>
            <a:ext cx="4133987" cy="147528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Rak pilkoppling 15"/>
          <p:cNvCxnSpPr/>
          <p:nvPr/>
        </p:nvCxnSpPr>
        <p:spPr>
          <a:xfrm>
            <a:off x="3833540" y="2988538"/>
            <a:ext cx="2816136" cy="88800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1421606" y="557840"/>
            <a:ext cx="2882947" cy="4616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Uppdatering</a:t>
            </a:r>
          </a:p>
        </p:txBody>
      </p:sp>
    </p:spTree>
    <p:extLst>
      <p:ext uri="{BB962C8B-B14F-4D97-AF65-F5344CB8AC3E}">
        <p14:creationId xmlns:p14="http://schemas.microsoft.com/office/powerpoint/2010/main" val="241224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295" y="642939"/>
            <a:ext cx="6161707" cy="5572125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1421606" y="557840"/>
            <a:ext cx="2882947" cy="4616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Uppdatering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338573" y="2122074"/>
            <a:ext cx="346079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err="1"/>
              <a:t>Emergency</a:t>
            </a:r>
            <a:r>
              <a:rPr lang="sv-SE" sz="1200" dirty="0"/>
              <a:t> </a:t>
            </a:r>
            <a:r>
              <a:rPr lang="sv-SE" sz="1200" dirty="0" err="1"/>
              <a:t>contact</a:t>
            </a:r>
            <a:r>
              <a:rPr lang="sv-SE" sz="1200" dirty="0"/>
              <a:t> som anges ska vara </a:t>
            </a:r>
            <a:r>
              <a:rPr lang="sv-SE" sz="1200" b="1" dirty="0"/>
              <a:t>någon annan person/funktion </a:t>
            </a:r>
            <a:r>
              <a:rPr lang="sv-SE" sz="1200" dirty="0"/>
              <a:t>än den som flyger luftfartyget. </a:t>
            </a:r>
            <a:br>
              <a:rPr lang="sv-SE" sz="1200" dirty="0"/>
            </a:br>
            <a:r>
              <a:rPr lang="sv-SE" sz="1200" dirty="0"/>
              <a:t>Exempelvis ett ”operation” som kan nås H24 eller någon privatperson med insikt om flygverksamheten med luftfartyget. </a:t>
            </a:r>
          </a:p>
          <a:p>
            <a:r>
              <a:rPr lang="sv-SE" sz="1200" dirty="0"/>
              <a:t>H24 är viktigt!</a:t>
            </a:r>
            <a:br>
              <a:rPr lang="sv-SE" sz="1200" dirty="0"/>
            </a:br>
            <a:r>
              <a:rPr lang="sv-SE" sz="1200" dirty="0"/>
              <a:t>Ange landsnummer och relation.</a:t>
            </a:r>
            <a:br>
              <a:rPr lang="sv-SE" sz="1200" dirty="0"/>
            </a:br>
            <a:endParaRPr lang="sv-SE" sz="1200" dirty="0"/>
          </a:p>
          <a:p>
            <a:r>
              <a:rPr lang="sv-SE" sz="1200" dirty="0"/>
              <a:t>Vi rekommenderar att man även anger en alternativ kontaktperson.</a:t>
            </a:r>
          </a:p>
          <a:p>
            <a:endParaRPr lang="sv-SE" sz="1200" dirty="0"/>
          </a:p>
          <a:p>
            <a:r>
              <a:rPr lang="sv-SE" sz="1200" dirty="0"/>
              <a:t>När uppgifterna är inlagda, tryck på SAVE och registreringen är klar.</a:t>
            </a:r>
          </a:p>
          <a:p>
            <a:endParaRPr lang="sv-SE" sz="1200" dirty="0"/>
          </a:p>
          <a:p>
            <a:r>
              <a:rPr lang="sv-SE" sz="1200" dirty="0"/>
              <a:t>Spara dina inloggningsuppgifter.</a:t>
            </a:r>
          </a:p>
          <a:p>
            <a:endParaRPr lang="sv-SE" sz="1200" dirty="0"/>
          </a:p>
          <a:p>
            <a:r>
              <a:rPr lang="sv-SE" sz="1200" dirty="0"/>
              <a:t>Uppdatera uppgifterna vid behov eller vart annat år.   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538836" y="1353444"/>
            <a:ext cx="2872082" cy="3174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63" dirty="0"/>
              <a:t>Kontaktinformation vid larm:</a:t>
            </a:r>
          </a:p>
        </p:txBody>
      </p:sp>
      <p:sp>
        <p:nvSpPr>
          <p:cNvPr id="9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242300" y="6356353"/>
            <a:ext cx="2311400" cy="365125"/>
          </a:xfrm>
        </p:spPr>
        <p:txBody>
          <a:bodyPr/>
          <a:lstStyle/>
          <a:p>
            <a:pPr algn="r">
              <a:defRPr/>
            </a:pPr>
            <a:r>
              <a:rPr lang="sv-SE" dirty="0" smtClean="0"/>
              <a:t>9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0907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429</Words>
  <Application>Microsoft Office PowerPoint</Application>
  <PresentationFormat>Bredbild</PresentationFormat>
  <Paragraphs>65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ELT 406 IBRD Uppdatering                   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Sjöfartsverket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Ekeroth Christer</dc:creator>
  <cp:lastModifiedBy>Ekeroth Christer</cp:lastModifiedBy>
  <cp:revision>6</cp:revision>
  <dcterms:created xsi:type="dcterms:W3CDTF">2022-02-09T10:34:13Z</dcterms:created>
  <dcterms:modified xsi:type="dcterms:W3CDTF">2022-02-09T10:56:49Z</dcterms:modified>
</cp:coreProperties>
</file>