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6AA5B-2104-4402-9C5E-BA6BE2C140D3}" type="datetimeFigureOut">
              <a:rPr lang="sv-SE" smtClean="0"/>
              <a:t>2022-02-09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883A1-335D-48A3-9EFF-86B8C46F72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1682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6AA5B-2104-4402-9C5E-BA6BE2C140D3}" type="datetimeFigureOut">
              <a:rPr lang="sv-SE" smtClean="0"/>
              <a:t>2022-02-09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883A1-335D-48A3-9EFF-86B8C46F72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38012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6AA5B-2104-4402-9C5E-BA6BE2C140D3}" type="datetimeFigureOut">
              <a:rPr lang="sv-SE" smtClean="0"/>
              <a:t>2022-02-09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883A1-335D-48A3-9EFF-86B8C46F72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42269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6AA5B-2104-4402-9C5E-BA6BE2C140D3}" type="datetimeFigureOut">
              <a:rPr lang="sv-SE" smtClean="0"/>
              <a:t>2022-02-09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883A1-335D-48A3-9EFF-86B8C46F72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9191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6AA5B-2104-4402-9C5E-BA6BE2C140D3}" type="datetimeFigureOut">
              <a:rPr lang="sv-SE" smtClean="0"/>
              <a:t>2022-02-09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883A1-335D-48A3-9EFF-86B8C46F72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4687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6AA5B-2104-4402-9C5E-BA6BE2C140D3}" type="datetimeFigureOut">
              <a:rPr lang="sv-SE" smtClean="0"/>
              <a:t>2022-02-09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883A1-335D-48A3-9EFF-86B8C46F72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82340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6AA5B-2104-4402-9C5E-BA6BE2C140D3}" type="datetimeFigureOut">
              <a:rPr lang="sv-SE" smtClean="0"/>
              <a:t>2022-02-09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883A1-335D-48A3-9EFF-86B8C46F72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0324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6AA5B-2104-4402-9C5E-BA6BE2C140D3}" type="datetimeFigureOut">
              <a:rPr lang="sv-SE" smtClean="0"/>
              <a:t>2022-02-09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883A1-335D-48A3-9EFF-86B8C46F72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977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6AA5B-2104-4402-9C5E-BA6BE2C140D3}" type="datetimeFigureOut">
              <a:rPr lang="sv-SE" smtClean="0"/>
              <a:t>2022-02-09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883A1-335D-48A3-9EFF-86B8C46F72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8798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6AA5B-2104-4402-9C5E-BA6BE2C140D3}" type="datetimeFigureOut">
              <a:rPr lang="sv-SE" smtClean="0"/>
              <a:t>2022-02-09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883A1-335D-48A3-9EFF-86B8C46F72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3087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6AA5B-2104-4402-9C5E-BA6BE2C140D3}" type="datetimeFigureOut">
              <a:rPr lang="sv-SE" smtClean="0"/>
              <a:t>2022-02-09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883A1-335D-48A3-9EFF-86B8C46F72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0684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6AA5B-2104-4402-9C5E-BA6BE2C140D3}" type="datetimeFigureOut">
              <a:rPr lang="sv-SE" smtClean="0"/>
              <a:t>2022-02-09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883A1-335D-48A3-9EFF-86B8C46F72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18802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2971519" y="2325184"/>
            <a:ext cx="5334281" cy="20621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v-SE" sz="3200" b="1" dirty="0">
                <a:latin typeface="Arial" panose="020B0604020202020204" pitchFamily="34" charset="0"/>
                <a:cs typeface="Arial" panose="020B0604020202020204" pitchFamily="34" charset="0"/>
              </a:rPr>
              <a:t>ELT406 BLOCK </a:t>
            </a:r>
            <a:r>
              <a:rPr lang="sv-S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ACCOUNT</a:t>
            </a:r>
          </a:p>
          <a:p>
            <a:pPr algn="ctr"/>
            <a:endParaRPr lang="sv-SE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sv-SE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sv-S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Registrera </a:t>
            </a:r>
            <a:r>
              <a:rPr lang="sv-SE" sz="3200" b="1" dirty="0">
                <a:latin typeface="Arial" panose="020B0604020202020204" pitchFamily="34" charset="0"/>
                <a:cs typeface="Arial" panose="020B0604020202020204" pitchFamily="34" charset="0"/>
              </a:rPr>
              <a:t>ny </a:t>
            </a:r>
            <a:r>
              <a:rPr lang="sv-S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ELT</a:t>
            </a:r>
            <a:endParaRPr lang="sv-SE" sz="3200" dirty="0"/>
          </a:p>
        </p:txBody>
      </p:sp>
      <p:sp>
        <p:nvSpPr>
          <p:cNvPr id="3" name="Platshållare för bildnummer 1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>
              <a:defRPr/>
            </a:pPr>
            <a:fld id="{7DF18EAB-63EF-4D9E-8E5F-2EEB2FAB0E15}" type="slidenum">
              <a:rPr lang="sv-SE" smtClean="0"/>
              <a:pPr>
                <a:defRPr/>
              </a:pPr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98341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397933" y="403735"/>
            <a:ext cx="3305511" cy="67710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400" dirty="0"/>
              <a:t>Block </a:t>
            </a:r>
            <a:r>
              <a:rPr lang="sv-SE" sz="2400" dirty="0" err="1" smtClean="0"/>
              <a:t>Account</a:t>
            </a:r>
            <a:r>
              <a:rPr lang="sv-SE" sz="2400" dirty="0" smtClean="0"/>
              <a:t/>
            </a:r>
            <a:br>
              <a:rPr lang="sv-SE" sz="2400" dirty="0" smtClean="0"/>
            </a:br>
            <a:r>
              <a:rPr lang="sv-S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Registrera ny ELT i ditt konto</a:t>
            </a:r>
            <a:endParaRPr lang="sv-S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 rotWithShape="1">
          <a:blip r:embed="rId2"/>
          <a:srcRect l="12267" t="-624" r="13154" b="21970"/>
          <a:stretch/>
        </p:blipFill>
        <p:spPr>
          <a:xfrm>
            <a:off x="4651189" y="519954"/>
            <a:ext cx="5946588" cy="4356847"/>
          </a:xfrm>
          <a:prstGeom prst="rect">
            <a:avLst/>
          </a:prstGeom>
        </p:spPr>
      </p:pic>
      <p:sp>
        <p:nvSpPr>
          <p:cNvPr id="4" name="textruta 3"/>
          <p:cNvSpPr txBox="1"/>
          <p:nvPr/>
        </p:nvSpPr>
        <p:spPr>
          <a:xfrm>
            <a:off x="366656" y="2459951"/>
            <a:ext cx="29731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 smtClean="0"/>
              <a:t>Logga in med ditt Block </a:t>
            </a:r>
            <a:r>
              <a:rPr lang="sv-SE" sz="1400" dirty="0" err="1" smtClean="0"/>
              <a:t>Account</a:t>
            </a:r>
            <a:r>
              <a:rPr lang="sv-SE" sz="1400" dirty="0" smtClean="0"/>
              <a:t> konto</a:t>
            </a:r>
            <a:endParaRPr lang="sv-SE" sz="1400" dirty="0"/>
          </a:p>
        </p:txBody>
      </p:sp>
      <p:cxnSp>
        <p:nvCxnSpPr>
          <p:cNvPr id="6" name="Rak pilkoppling 5"/>
          <p:cNvCxnSpPr>
            <a:stCxn id="4" idx="3"/>
          </p:cNvCxnSpPr>
          <p:nvPr/>
        </p:nvCxnSpPr>
        <p:spPr>
          <a:xfrm flipV="1">
            <a:off x="3339778" y="2459951"/>
            <a:ext cx="1740222" cy="15388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latshållare för bildnummer 1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>
              <a:defRPr/>
            </a:pPr>
            <a:fld id="{7DF18EAB-63EF-4D9E-8E5F-2EEB2FAB0E15}" type="slidenum">
              <a:rPr lang="sv-SE" smtClean="0"/>
              <a:pPr>
                <a:defRPr/>
              </a:pPr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79314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397933" y="403735"/>
            <a:ext cx="3305511" cy="67710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400" dirty="0"/>
              <a:t>Block </a:t>
            </a:r>
            <a:r>
              <a:rPr lang="sv-SE" sz="2400" dirty="0" err="1" smtClean="0"/>
              <a:t>Account</a:t>
            </a:r>
            <a:r>
              <a:rPr lang="sv-SE" sz="2400" dirty="0" smtClean="0"/>
              <a:t/>
            </a:r>
            <a:br>
              <a:rPr lang="sv-SE" sz="2400" dirty="0" smtClean="0"/>
            </a:br>
            <a:r>
              <a:rPr lang="sv-S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Registrera ny ELT i ditt konto</a:t>
            </a:r>
            <a:endParaRPr lang="sv-S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94" y="742289"/>
            <a:ext cx="7585725" cy="5022273"/>
          </a:xfrm>
          <a:prstGeom prst="rect">
            <a:avLst/>
          </a:prstGeom>
        </p:spPr>
      </p:pic>
      <p:sp>
        <p:nvSpPr>
          <p:cNvPr id="5" name="textruta 4"/>
          <p:cNvSpPr txBox="1"/>
          <p:nvPr/>
        </p:nvSpPr>
        <p:spPr>
          <a:xfrm>
            <a:off x="674255" y="2087418"/>
            <a:ext cx="1694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Välj </a:t>
            </a:r>
            <a:r>
              <a:rPr lang="sv-SE" dirty="0" err="1"/>
              <a:t>R</a:t>
            </a:r>
            <a:r>
              <a:rPr lang="sv-SE" dirty="0" err="1" smtClean="0"/>
              <a:t>egistration</a:t>
            </a:r>
            <a:endParaRPr lang="sv-SE" dirty="0"/>
          </a:p>
        </p:txBody>
      </p:sp>
      <p:cxnSp>
        <p:nvCxnSpPr>
          <p:cNvPr id="7" name="Rak pilkoppling 6"/>
          <p:cNvCxnSpPr/>
          <p:nvPr/>
        </p:nvCxnSpPr>
        <p:spPr>
          <a:xfrm flipV="1">
            <a:off x="2392218" y="1662545"/>
            <a:ext cx="4738255" cy="70196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latshållare för bildnummer 1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>
              <a:defRPr/>
            </a:pPr>
            <a:fld id="{7DF18EAB-63EF-4D9E-8E5F-2EEB2FAB0E15}" type="slidenum">
              <a:rPr lang="sv-SE" smtClean="0"/>
              <a:pPr>
                <a:defRPr/>
              </a:pPr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6044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2593" y="443346"/>
            <a:ext cx="7720132" cy="5631439"/>
          </a:xfrm>
          <a:prstGeom prst="rect">
            <a:avLst/>
          </a:prstGeom>
        </p:spPr>
      </p:pic>
      <p:sp>
        <p:nvSpPr>
          <p:cNvPr id="5" name="textruta 4"/>
          <p:cNvSpPr txBox="1"/>
          <p:nvPr/>
        </p:nvSpPr>
        <p:spPr>
          <a:xfrm>
            <a:off x="406400" y="1930400"/>
            <a:ext cx="279711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 smtClean="0"/>
              <a:t>Fyll i * markerade uppgifter.</a:t>
            </a:r>
          </a:p>
          <a:p>
            <a:r>
              <a:rPr lang="sv-SE" sz="1400" dirty="0" smtClean="0"/>
              <a:t>Du kan med fördel använda samma </a:t>
            </a:r>
            <a:br>
              <a:rPr lang="sv-SE" sz="1400" dirty="0" smtClean="0"/>
            </a:br>
            <a:r>
              <a:rPr lang="sv-SE" sz="1400" dirty="0" err="1" smtClean="0"/>
              <a:t>Password</a:t>
            </a:r>
            <a:r>
              <a:rPr lang="sv-SE" sz="1400" dirty="0" smtClean="0"/>
              <a:t> som till ditt Block </a:t>
            </a:r>
            <a:r>
              <a:rPr lang="sv-SE" sz="1400" dirty="0" err="1" smtClean="0"/>
              <a:t>account</a:t>
            </a:r>
            <a:endParaRPr lang="sv-SE" sz="1400" dirty="0"/>
          </a:p>
        </p:txBody>
      </p:sp>
      <p:sp>
        <p:nvSpPr>
          <p:cNvPr id="6" name="textruta 5"/>
          <p:cNvSpPr txBox="1"/>
          <p:nvPr/>
        </p:nvSpPr>
        <p:spPr>
          <a:xfrm>
            <a:off x="231679" y="360217"/>
            <a:ext cx="3305511" cy="67710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400" dirty="0"/>
              <a:t>Block </a:t>
            </a:r>
            <a:r>
              <a:rPr lang="sv-SE" sz="2400" dirty="0" err="1" smtClean="0"/>
              <a:t>Account</a:t>
            </a:r>
            <a:r>
              <a:rPr lang="sv-SE" sz="2400" dirty="0" smtClean="0"/>
              <a:t/>
            </a:r>
            <a:br>
              <a:rPr lang="sv-SE" sz="2400" dirty="0" smtClean="0"/>
            </a:br>
            <a:r>
              <a:rPr lang="sv-S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Registrera ny ELT i ditt konto</a:t>
            </a:r>
            <a:endParaRPr lang="sv-S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ktangel 1"/>
          <p:cNvSpPr/>
          <p:nvPr/>
        </p:nvSpPr>
        <p:spPr>
          <a:xfrm>
            <a:off x="6751782" y="4673600"/>
            <a:ext cx="230909" cy="1200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Platshållare för bildnummer 1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>
              <a:defRPr/>
            </a:pPr>
            <a:fld id="{7DF18EAB-63EF-4D9E-8E5F-2EEB2FAB0E15}" type="slidenum">
              <a:rPr lang="sv-SE" smtClean="0"/>
              <a:pPr>
                <a:defRPr/>
              </a:pPr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45551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Bildobjekt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4594" y="0"/>
            <a:ext cx="7737406" cy="6721475"/>
          </a:xfrm>
          <a:prstGeom prst="rect">
            <a:avLst/>
          </a:prstGeom>
        </p:spPr>
      </p:pic>
      <p:sp>
        <p:nvSpPr>
          <p:cNvPr id="4" name="textruta 3"/>
          <p:cNvSpPr txBox="1"/>
          <p:nvPr/>
        </p:nvSpPr>
        <p:spPr>
          <a:xfrm>
            <a:off x="339194" y="1835331"/>
            <a:ext cx="35472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 smtClean="0"/>
              <a:t>Kontrollera uppgifterna och ändra efter behov</a:t>
            </a:r>
            <a:endParaRPr lang="sv-SE" sz="1400" dirty="0"/>
          </a:p>
        </p:txBody>
      </p:sp>
      <p:sp>
        <p:nvSpPr>
          <p:cNvPr id="5" name="textruta 4"/>
          <p:cNvSpPr txBox="1"/>
          <p:nvPr/>
        </p:nvSpPr>
        <p:spPr>
          <a:xfrm>
            <a:off x="397933" y="4120124"/>
            <a:ext cx="37142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 smtClean="0"/>
              <a:t>Fortsätt uppdateringen genom att klicka på </a:t>
            </a:r>
            <a:r>
              <a:rPr lang="sv-SE" sz="1400" dirty="0" err="1" smtClean="0"/>
              <a:t>Next</a:t>
            </a:r>
            <a:endParaRPr lang="sv-SE" sz="1400" dirty="0"/>
          </a:p>
        </p:txBody>
      </p:sp>
      <p:sp>
        <p:nvSpPr>
          <p:cNvPr id="6" name="textruta 5"/>
          <p:cNvSpPr txBox="1"/>
          <p:nvPr/>
        </p:nvSpPr>
        <p:spPr>
          <a:xfrm>
            <a:off x="231679" y="360217"/>
            <a:ext cx="3305511" cy="67710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400" dirty="0"/>
              <a:t>Block </a:t>
            </a:r>
            <a:r>
              <a:rPr lang="sv-SE" sz="2400" dirty="0" err="1" smtClean="0"/>
              <a:t>Account</a:t>
            </a:r>
            <a:r>
              <a:rPr lang="sv-SE" sz="2400" dirty="0" smtClean="0"/>
              <a:t/>
            </a:r>
            <a:br>
              <a:rPr lang="sv-SE" sz="2400" dirty="0" smtClean="0"/>
            </a:br>
            <a:r>
              <a:rPr lang="sv-S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Registrera ny ELT i ditt konto</a:t>
            </a:r>
            <a:endParaRPr lang="sv-S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Platshållare för bildnummer 1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>
              <a:defRPr/>
            </a:pPr>
            <a:fld id="{7DF18EAB-63EF-4D9E-8E5F-2EEB2FAB0E15}" type="slidenum">
              <a:rPr lang="sv-SE" smtClean="0"/>
              <a:pPr>
                <a:defRPr/>
              </a:pPr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84843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Bildobjekt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7210" y="0"/>
            <a:ext cx="7114082" cy="6356350"/>
          </a:xfrm>
          <a:prstGeom prst="rect">
            <a:avLst/>
          </a:prstGeom>
        </p:spPr>
      </p:pic>
      <p:sp>
        <p:nvSpPr>
          <p:cNvPr id="4" name="textruta 3"/>
          <p:cNvSpPr txBox="1"/>
          <p:nvPr/>
        </p:nvSpPr>
        <p:spPr>
          <a:xfrm>
            <a:off x="760837" y="2431475"/>
            <a:ext cx="2878064" cy="30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400" dirty="0"/>
              <a:t>Ange typ av luftfartyg</a:t>
            </a:r>
          </a:p>
        </p:txBody>
      </p:sp>
      <p:sp>
        <p:nvSpPr>
          <p:cNvPr id="5" name="textruta 4"/>
          <p:cNvSpPr txBox="1"/>
          <p:nvPr/>
        </p:nvSpPr>
        <p:spPr>
          <a:xfrm>
            <a:off x="397933" y="1909675"/>
            <a:ext cx="31476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600" dirty="0"/>
              <a:t>Fyll minst i anvisade uppgifter</a:t>
            </a:r>
          </a:p>
        </p:txBody>
      </p:sp>
      <p:sp>
        <p:nvSpPr>
          <p:cNvPr id="7" name="textruta 6"/>
          <p:cNvSpPr txBox="1"/>
          <p:nvPr/>
        </p:nvSpPr>
        <p:spPr>
          <a:xfrm>
            <a:off x="760837" y="2860413"/>
            <a:ext cx="2878064" cy="30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400" dirty="0"/>
              <a:t>Ange färg på luftfartyget</a:t>
            </a:r>
          </a:p>
        </p:txBody>
      </p:sp>
      <p:sp>
        <p:nvSpPr>
          <p:cNvPr id="9" name="textruta 8"/>
          <p:cNvSpPr txBox="1"/>
          <p:nvPr/>
        </p:nvSpPr>
        <p:spPr>
          <a:xfrm>
            <a:off x="760837" y="3358730"/>
            <a:ext cx="2878062" cy="30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400" dirty="0"/>
              <a:t>Ange registrering på luftfartyget</a:t>
            </a:r>
          </a:p>
        </p:txBody>
      </p:sp>
      <p:sp>
        <p:nvSpPr>
          <p:cNvPr id="11" name="Platshållare för bild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7DF18EAB-63EF-4D9E-8E5F-2EEB2FAB0E15}" type="slidenum">
              <a:rPr lang="sv-SE" smtClean="0"/>
              <a:pPr algn="r">
                <a:defRPr/>
              </a:pPr>
              <a:t>6</a:t>
            </a:fld>
            <a:endParaRPr lang="sv-SE" dirty="0"/>
          </a:p>
        </p:txBody>
      </p:sp>
      <p:sp>
        <p:nvSpPr>
          <p:cNvPr id="18" name="Rektangel 17"/>
          <p:cNvSpPr/>
          <p:nvPr/>
        </p:nvSpPr>
        <p:spPr>
          <a:xfrm>
            <a:off x="7221415" y="4073769"/>
            <a:ext cx="187570" cy="774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3" name="Rak pilkoppling 12"/>
          <p:cNvCxnSpPr/>
          <p:nvPr/>
        </p:nvCxnSpPr>
        <p:spPr>
          <a:xfrm flipV="1">
            <a:off x="3755571" y="1853656"/>
            <a:ext cx="3350623" cy="73170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Rak pilkoppling 13"/>
          <p:cNvCxnSpPr/>
          <p:nvPr/>
        </p:nvCxnSpPr>
        <p:spPr>
          <a:xfrm flipV="1">
            <a:off x="3703444" y="2431475"/>
            <a:ext cx="3517971" cy="58282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Rak pilkoppling 14"/>
          <p:cNvCxnSpPr/>
          <p:nvPr/>
        </p:nvCxnSpPr>
        <p:spPr>
          <a:xfrm>
            <a:off x="3755571" y="3559629"/>
            <a:ext cx="3350623" cy="71680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7" name="textruta 26"/>
          <p:cNvSpPr txBox="1"/>
          <p:nvPr/>
        </p:nvSpPr>
        <p:spPr>
          <a:xfrm>
            <a:off x="497195" y="5041816"/>
            <a:ext cx="37142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 smtClean="0"/>
              <a:t>Fortsätt uppdateringen genom att klicka på </a:t>
            </a:r>
            <a:r>
              <a:rPr lang="sv-SE" sz="1400" dirty="0" err="1" smtClean="0"/>
              <a:t>Next</a:t>
            </a:r>
            <a:endParaRPr lang="sv-SE" sz="1400" dirty="0"/>
          </a:p>
        </p:txBody>
      </p:sp>
      <p:sp>
        <p:nvSpPr>
          <p:cNvPr id="17" name="textruta 16"/>
          <p:cNvSpPr txBox="1"/>
          <p:nvPr/>
        </p:nvSpPr>
        <p:spPr>
          <a:xfrm>
            <a:off x="231679" y="360217"/>
            <a:ext cx="3305511" cy="67710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400" dirty="0"/>
              <a:t>Block </a:t>
            </a:r>
            <a:r>
              <a:rPr lang="sv-SE" sz="2400" dirty="0" err="1" smtClean="0"/>
              <a:t>Account</a:t>
            </a:r>
            <a:r>
              <a:rPr lang="sv-SE" sz="2400" dirty="0" smtClean="0"/>
              <a:t/>
            </a:r>
            <a:br>
              <a:rPr lang="sv-SE" sz="2400" dirty="0" smtClean="0"/>
            </a:br>
            <a:r>
              <a:rPr lang="sv-S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Registrera ny ELT i ditt konto</a:t>
            </a:r>
            <a:endParaRPr lang="sv-S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07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 rotWithShape="1">
          <a:blip r:embed="rId2"/>
          <a:srcRect l="12564" r="14115" b="26236"/>
          <a:stretch/>
        </p:blipFill>
        <p:spPr>
          <a:xfrm>
            <a:off x="4656514" y="545434"/>
            <a:ext cx="5951911" cy="4320282"/>
          </a:xfrm>
          <a:prstGeom prst="rect">
            <a:avLst/>
          </a:prstGeom>
        </p:spPr>
      </p:pic>
      <p:sp>
        <p:nvSpPr>
          <p:cNvPr id="5" name="textruta 4"/>
          <p:cNvSpPr txBox="1"/>
          <p:nvPr/>
        </p:nvSpPr>
        <p:spPr>
          <a:xfrm>
            <a:off x="397933" y="4000498"/>
            <a:ext cx="29824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/>
              <a:t>I övrigt behöver fälten inte ifyllas. </a:t>
            </a:r>
            <a:br>
              <a:rPr lang="sv-SE" sz="1600" dirty="0"/>
            </a:br>
            <a:r>
              <a:rPr lang="sv-SE" sz="1600" dirty="0"/>
              <a:t>Om ni har uppgifterna får ni fylla i dem.</a:t>
            </a:r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7DF18EAB-63EF-4D9E-8E5F-2EEB2FAB0E15}" type="slidenum">
              <a:rPr lang="sv-SE" smtClean="0"/>
              <a:pPr algn="r">
                <a:defRPr/>
              </a:pPr>
              <a:t>7</a:t>
            </a:fld>
            <a:endParaRPr lang="sv-SE" dirty="0"/>
          </a:p>
        </p:txBody>
      </p:sp>
      <p:sp>
        <p:nvSpPr>
          <p:cNvPr id="6" name="Rektangel 5"/>
          <p:cNvSpPr/>
          <p:nvPr/>
        </p:nvSpPr>
        <p:spPr>
          <a:xfrm>
            <a:off x="4923692" y="2397369"/>
            <a:ext cx="257908" cy="10550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textruta 6"/>
          <p:cNvSpPr txBox="1"/>
          <p:nvPr/>
        </p:nvSpPr>
        <p:spPr>
          <a:xfrm>
            <a:off x="4861728" y="2319318"/>
            <a:ext cx="3818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100" b="1" dirty="0"/>
              <a:t>ELT</a:t>
            </a:r>
          </a:p>
        </p:txBody>
      </p:sp>
      <p:sp>
        <p:nvSpPr>
          <p:cNvPr id="8" name="textruta 7"/>
          <p:cNvSpPr txBox="1"/>
          <p:nvPr/>
        </p:nvSpPr>
        <p:spPr>
          <a:xfrm>
            <a:off x="397933" y="1672987"/>
            <a:ext cx="312091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/>
              <a:t>Välj </a:t>
            </a:r>
            <a:r>
              <a:rPr lang="sv-SE" sz="1600" dirty="0" err="1"/>
              <a:t>Beacon</a:t>
            </a:r>
            <a:r>
              <a:rPr lang="sv-SE" sz="1600" dirty="0"/>
              <a:t> </a:t>
            </a:r>
            <a:r>
              <a:rPr lang="sv-SE" sz="1600" dirty="0" err="1"/>
              <a:t>Homing</a:t>
            </a:r>
            <a:r>
              <a:rPr lang="sv-SE" sz="1600" dirty="0"/>
              <a:t> </a:t>
            </a:r>
            <a:r>
              <a:rPr lang="sv-SE" sz="1600" dirty="0" err="1"/>
              <a:t>Device</a:t>
            </a:r>
            <a:r>
              <a:rPr lang="sv-SE" sz="1600" dirty="0"/>
              <a:t>. </a:t>
            </a:r>
            <a:br>
              <a:rPr lang="sv-SE" sz="1600" dirty="0"/>
            </a:br>
            <a:r>
              <a:rPr lang="sv-SE" sz="1600" dirty="0"/>
              <a:t>121,5 eller 243. </a:t>
            </a:r>
            <a:br>
              <a:rPr lang="sv-SE" sz="1600" dirty="0"/>
            </a:br>
            <a:endParaRPr lang="sv-SE" sz="1600" dirty="0"/>
          </a:p>
          <a:p>
            <a:r>
              <a:rPr lang="sv-SE" sz="1600" dirty="0"/>
              <a:t>Har ELT båda </a:t>
            </a:r>
            <a:r>
              <a:rPr lang="sv-SE" sz="1600" dirty="0" err="1"/>
              <a:t>homing</a:t>
            </a:r>
            <a:r>
              <a:rPr lang="sv-SE" sz="1600" dirty="0"/>
              <a:t> frekvenserna,</a:t>
            </a:r>
            <a:br>
              <a:rPr lang="sv-SE" sz="1600" dirty="0"/>
            </a:br>
            <a:r>
              <a:rPr lang="sv-SE" sz="1600" dirty="0"/>
              <a:t>välj 121,5 i det övre och </a:t>
            </a:r>
            <a:br>
              <a:rPr lang="sv-SE" sz="1600" dirty="0"/>
            </a:br>
            <a:r>
              <a:rPr lang="sv-SE" sz="1600" dirty="0"/>
              <a:t>skriv ”</a:t>
            </a:r>
            <a:r>
              <a:rPr lang="sv-SE" sz="1600" dirty="0" err="1"/>
              <a:t>add</a:t>
            </a:r>
            <a:r>
              <a:rPr lang="sv-SE" sz="1600" dirty="0"/>
              <a:t> </a:t>
            </a:r>
            <a:r>
              <a:rPr lang="sv-SE" sz="1600" dirty="0" err="1"/>
              <a:t>homing</a:t>
            </a:r>
            <a:r>
              <a:rPr lang="sv-SE" sz="1600" dirty="0"/>
              <a:t> 243” i fältet</a:t>
            </a:r>
            <a:br>
              <a:rPr lang="sv-SE" sz="1600" dirty="0"/>
            </a:br>
            <a:endParaRPr lang="sv-SE" sz="1600" dirty="0"/>
          </a:p>
        </p:txBody>
      </p:sp>
      <p:cxnSp>
        <p:nvCxnSpPr>
          <p:cNvPr id="15" name="Rak pilkoppling 14"/>
          <p:cNvCxnSpPr/>
          <p:nvPr/>
        </p:nvCxnSpPr>
        <p:spPr>
          <a:xfrm>
            <a:off x="2899954" y="1920240"/>
            <a:ext cx="5087984" cy="181573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Rak pilkoppling 15"/>
          <p:cNvCxnSpPr/>
          <p:nvPr/>
        </p:nvCxnSpPr>
        <p:spPr>
          <a:xfrm>
            <a:off x="3311434" y="2886891"/>
            <a:ext cx="3466013" cy="109292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textruta 11"/>
          <p:cNvSpPr txBox="1"/>
          <p:nvPr/>
        </p:nvSpPr>
        <p:spPr>
          <a:xfrm>
            <a:off x="231679" y="360217"/>
            <a:ext cx="3305511" cy="67710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400" dirty="0"/>
              <a:t>Block </a:t>
            </a:r>
            <a:r>
              <a:rPr lang="sv-SE" sz="2400" dirty="0" err="1" smtClean="0"/>
              <a:t>Account</a:t>
            </a:r>
            <a:r>
              <a:rPr lang="sv-SE" sz="2400" dirty="0" smtClean="0"/>
              <a:t/>
            </a:r>
            <a:br>
              <a:rPr lang="sv-SE" sz="2400" dirty="0" smtClean="0"/>
            </a:br>
            <a:r>
              <a:rPr lang="sv-S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Registrera ny ELT i ditt konto</a:t>
            </a:r>
            <a:endParaRPr lang="sv-S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00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8361" y="-101600"/>
            <a:ext cx="7583639" cy="6299200"/>
          </a:xfrm>
          <a:prstGeom prst="rect">
            <a:avLst/>
          </a:prstGeom>
        </p:spPr>
      </p:pic>
      <p:sp>
        <p:nvSpPr>
          <p:cNvPr id="5" name="textruta 4"/>
          <p:cNvSpPr txBox="1"/>
          <p:nvPr/>
        </p:nvSpPr>
        <p:spPr>
          <a:xfrm>
            <a:off x="231679" y="360217"/>
            <a:ext cx="3305511" cy="67710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400" dirty="0"/>
              <a:t>Block </a:t>
            </a:r>
            <a:r>
              <a:rPr lang="sv-SE" sz="2400" dirty="0" err="1" smtClean="0"/>
              <a:t>Account</a:t>
            </a:r>
            <a:r>
              <a:rPr lang="sv-SE" sz="2400" dirty="0" smtClean="0"/>
              <a:t/>
            </a:r>
            <a:br>
              <a:rPr lang="sv-SE" sz="2400" dirty="0" smtClean="0"/>
            </a:br>
            <a:r>
              <a:rPr lang="sv-S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Registrera ny ELT i ditt konto</a:t>
            </a:r>
            <a:endParaRPr lang="sv-S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195572" y="2122074"/>
            <a:ext cx="3460799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err="1" smtClean="0"/>
              <a:t>Emergency</a:t>
            </a:r>
            <a:r>
              <a:rPr lang="sv-SE" sz="1200" dirty="0" smtClean="0"/>
              <a:t> </a:t>
            </a:r>
            <a:r>
              <a:rPr lang="sv-SE" sz="1200" dirty="0" err="1" smtClean="0"/>
              <a:t>contact</a:t>
            </a:r>
            <a:r>
              <a:rPr lang="sv-SE" sz="1200" dirty="0" smtClean="0"/>
              <a:t> </a:t>
            </a:r>
            <a:r>
              <a:rPr lang="sv-SE" sz="1200" dirty="0"/>
              <a:t>som </a:t>
            </a:r>
            <a:r>
              <a:rPr lang="sv-SE" sz="1200" dirty="0" smtClean="0"/>
              <a:t>anges </a:t>
            </a:r>
            <a:r>
              <a:rPr lang="sv-SE" sz="1200" dirty="0"/>
              <a:t>ska vara </a:t>
            </a:r>
            <a:r>
              <a:rPr lang="sv-SE" sz="1200" b="1" dirty="0"/>
              <a:t>någon annan </a:t>
            </a:r>
            <a:r>
              <a:rPr lang="sv-SE" sz="1200" b="1" dirty="0" smtClean="0"/>
              <a:t>funktion/person </a:t>
            </a:r>
            <a:r>
              <a:rPr lang="sv-SE" sz="1200" dirty="0" smtClean="0"/>
              <a:t>än den som flyger luftfartyget. </a:t>
            </a:r>
            <a:br>
              <a:rPr lang="sv-SE" sz="1200" dirty="0" smtClean="0"/>
            </a:br>
            <a:r>
              <a:rPr lang="sv-SE" sz="1200" dirty="0" smtClean="0"/>
              <a:t>Exempelvis ett ”operation” som kan nås H24 eller någon privatperson med insikt om flygverksamheten med luftfartyget. </a:t>
            </a:r>
          </a:p>
          <a:p>
            <a:r>
              <a:rPr lang="sv-SE" sz="1200" dirty="0" smtClean="0"/>
              <a:t>H24 är viktigt!</a:t>
            </a:r>
            <a:br>
              <a:rPr lang="sv-SE" sz="1200" dirty="0" smtClean="0"/>
            </a:br>
            <a:r>
              <a:rPr lang="sv-SE" sz="1200" dirty="0" smtClean="0"/>
              <a:t>Ange landsnummer och relation.</a:t>
            </a:r>
            <a:br>
              <a:rPr lang="sv-SE" sz="1200" dirty="0" smtClean="0"/>
            </a:br>
            <a:endParaRPr lang="sv-SE" sz="1200" dirty="0"/>
          </a:p>
          <a:p>
            <a:r>
              <a:rPr lang="sv-SE" sz="1200" dirty="0"/>
              <a:t>Vi rekommenderar att man även anger en alternativ </a:t>
            </a:r>
            <a:r>
              <a:rPr lang="sv-SE" sz="1200" dirty="0" smtClean="0"/>
              <a:t>kontakt.</a:t>
            </a:r>
            <a:endParaRPr lang="sv-SE" sz="1200" dirty="0"/>
          </a:p>
          <a:p>
            <a:endParaRPr lang="sv-SE" sz="1200" dirty="0"/>
          </a:p>
          <a:p>
            <a:r>
              <a:rPr lang="sv-SE" sz="1200" dirty="0"/>
              <a:t>När uppgifterna är inlagda, tryck på </a:t>
            </a:r>
            <a:r>
              <a:rPr lang="sv-SE" sz="1200" dirty="0" smtClean="0"/>
              <a:t>SAVE </a:t>
            </a:r>
            <a:r>
              <a:rPr lang="sv-SE" sz="1200" dirty="0"/>
              <a:t>och registreringen är klar.</a:t>
            </a:r>
          </a:p>
          <a:p>
            <a:endParaRPr lang="sv-SE" sz="1200" dirty="0"/>
          </a:p>
          <a:p>
            <a:r>
              <a:rPr lang="sv-SE" sz="1200" dirty="0"/>
              <a:t>Spara dina inloggningsuppgifter.</a:t>
            </a:r>
          </a:p>
          <a:p>
            <a:endParaRPr lang="sv-SE" sz="1200" dirty="0"/>
          </a:p>
          <a:p>
            <a:r>
              <a:rPr lang="sv-SE" sz="1200" dirty="0"/>
              <a:t>Uppdatera uppgifterna vid behov eller vart annat år.   </a:t>
            </a:r>
          </a:p>
        </p:txBody>
      </p:sp>
      <p:sp>
        <p:nvSpPr>
          <p:cNvPr id="7" name="Platshållare för bildnummer 1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>
              <a:defRPr/>
            </a:pPr>
            <a:fld id="{7DF18EAB-63EF-4D9E-8E5F-2EEB2FAB0E15}" type="slidenum">
              <a:rPr lang="sv-SE" smtClean="0"/>
              <a:pPr>
                <a:defRPr/>
              </a:pPr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23616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277</Words>
  <Application>Microsoft Office PowerPoint</Application>
  <PresentationFormat>Bredbild</PresentationFormat>
  <Paragraphs>43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Sjöfartsverket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Ekeroth Christer</dc:creator>
  <cp:lastModifiedBy>Ekeroth Christer</cp:lastModifiedBy>
  <cp:revision>2</cp:revision>
  <dcterms:created xsi:type="dcterms:W3CDTF">2022-02-09T09:50:35Z</dcterms:created>
  <dcterms:modified xsi:type="dcterms:W3CDTF">2022-02-09T09:51:59Z</dcterms:modified>
</cp:coreProperties>
</file>